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62" r:id="rId4"/>
    <p:sldId id="261" r:id="rId5"/>
    <p:sldId id="264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1" r:id="rId15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A1"/>
    <a:srgbClr val="A719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3" autoAdjust="0"/>
  </p:normalViewPr>
  <p:slideViewPr>
    <p:cSldViewPr snapToObjects="1">
      <p:cViewPr>
        <p:scale>
          <a:sx n="95" d="100"/>
          <a:sy n="95" d="100"/>
        </p:scale>
        <p:origin x="533" y="-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Grzes\swp\szablon\roz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Rozpoznawanie płci na podstawie wzrostu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Kobiety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Arkusz1!$A$1:$A$301</c:f>
              <c:numCache>
                <c:formatCode>General</c:formatCode>
                <c:ptCount val="301"/>
                <c:pt idx="0">
                  <c:v>156</c:v>
                </c:pt>
                <c:pt idx="1">
                  <c:v>156.1</c:v>
                </c:pt>
                <c:pt idx="2">
                  <c:v>156.19999999999999</c:v>
                </c:pt>
                <c:pt idx="3">
                  <c:v>156.30000000000001</c:v>
                </c:pt>
                <c:pt idx="4">
                  <c:v>156.4</c:v>
                </c:pt>
                <c:pt idx="5">
                  <c:v>156.5</c:v>
                </c:pt>
                <c:pt idx="6">
                  <c:v>156.6</c:v>
                </c:pt>
                <c:pt idx="7">
                  <c:v>156.69999999999999</c:v>
                </c:pt>
                <c:pt idx="8">
                  <c:v>156.80000000000001</c:v>
                </c:pt>
                <c:pt idx="9">
                  <c:v>156.9</c:v>
                </c:pt>
                <c:pt idx="10">
                  <c:v>157</c:v>
                </c:pt>
                <c:pt idx="11">
                  <c:v>157.1</c:v>
                </c:pt>
                <c:pt idx="12">
                  <c:v>157.19999999999999</c:v>
                </c:pt>
                <c:pt idx="13">
                  <c:v>157.30000000000001</c:v>
                </c:pt>
                <c:pt idx="14">
                  <c:v>157.4</c:v>
                </c:pt>
                <c:pt idx="15">
                  <c:v>157.5</c:v>
                </c:pt>
                <c:pt idx="16">
                  <c:v>157.6</c:v>
                </c:pt>
                <c:pt idx="17">
                  <c:v>157.69999999999999</c:v>
                </c:pt>
                <c:pt idx="18">
                  <c:v>157.80000000000001</c:v>
                </c:pt>
                <c:pt idx="19">
                  <c:v>157.9</c:v>
                </c:pt>
                <c:pt idx="20">
                  <c:v>158</c:v>
                </c:pt>
                <c:pt idx="21">
                  <c:v>158.1</c:v>
                </c:pt>
                <c:pt idx="22">
                  <c:v>158.19999999999999</c:v>
                </c:pt>
                <c:pt idx="23">
                  <c:v>158.30000000000001</c:v>
                </c:pt>
                <c:pt idx="24">
                  <c:v>158.4</c:v>
                </c:pt>
                <c:pt idx="25">
                  <c:v>158.5</c:v>
                </c:pt>
                <c:pt idx="26">
                  <c:v>158.6</c:v>
                </c:pt>
                <c:pt idx="27">
                  <c:v>158.69999999999999</c:v>
                </c:pt>
                <c:pt idx="28">
                  <c:v>158.80000000000001</c:v>
                </c:pt>
                <c:pt idx="29">
                  <c:v>158.9</c:v>
                </c:pt>
                <c:pt idx="30">
                  <c:v>159</c:v>
                </c:pt>
                <c:pt idx="31">
                  <c:v>159.1</c:v>
                </c:pt>
                <c:pt idx="32">
                  <c:v>159.19999999999999</c:v>
                </c:pt>
                <c:pt idx="33">
                  <c:v>159.30000000000001</c:v>
                </c:pt>
                <c:pt idx="34">
                  <c:v>159.4</c:v>
                </c:pt>
                <c:pt idx="35">
                  <c:v>159.5</c:v>
                </c:pt>
                <c:pt idx="36">
                  <c:v>159.6</c:v>
                </c:pt>
                <c:pt idx="37">
                  <c:v>159.69999999999999</c:v>
                </c:pt>
                <c:pt idx="38">
                  <c:v>159.80000000000001</c:v>
                </c:pt>
                <c:pt idx="39">
                  <c:v>159.9</c:v>
                </c:pt>
                <c:pt idx="40">
                  <c:v>160</c:v>
                </c:pt>
                <c:pt idx="41">
                  <c:v>160.1</c:v>
                </c:pt>
                <c:pt idx="42">
                  <c:v>160.19999999999999</c:v>
                </c:pt>
                <c:pt idx="43">
                  <c:v>160.30000000000001</c:v>
                </c:pt>
                <c:pt idx="44">
                  <c:v>160.4</c:v>
                </c:pt>
                <c:pt idx="45">
                  <c:v>160.5</c:v>
                </c:pt>
                <c:pt idx="46">
                  <c:v>160.6</c:v>
                </c:pt>
                <c:pt idx="47">
                  <c:v>160.69999999999999</c:v>
                </c:pt>
                <c:pt idx="48">
                  <c:v>160.80000000000001</c:v>
                </c:pt>
                <c:pt idx="49">
                  <c:v>160.9</c:v>
                </c:pt>
                <c:pt idx="50">
                  <c:v>161</c:v>
                </c:pt>
                <c:pt idx="51">
                  <c:v>161.1</c:v>
                </c:pt>
                <c:pt idx="52">
                  <c:v>161.19999999999999</c:v>
                </c:pt>
                <c:pt idx="53">
                  <c:v>161.30000000000001</c:v>
                </c:pt>
                <c:pt idx="54">
                  <c:v>161.4</c:v>
                </c:pt>
                <c:pt idx="55">
                  <c:v>161.5</c:v>
                </c:pt>
                <c:pt idx="56">
                  <c:v>161.6</c:v>
                </c:pt>
                <c:pt idx="57">
                  <c:v>161.69999999999999</c:v>
                </c:pt>
                <c:pt idx="58">
                  <c:v>161.80000000000001</c:v>
                </c:pt>
                <c:pt idx="59">
                  <c:v>161.9</c:v>
                </c:pt>
                <c:pt idx="60">
                  <c:v>162</c:v>
                </c:pt>
                <c:pt idx="61">
                  <c:v>162.1</c:v>
                </c:pt>
                <c:pt idx="62">
                  <c:v>162.19999999999999</c:v>
                </c:pt>
                <c:pt idx="63">
                  <c:v>162.30000000000001</c:v>
                </c:pt>
                <c:pt idx="64">
                  <c:v>162.4</c:v>
                </c:pt>
                <c:pt idx="65">
                  <c:v>162.5</c:v>
                </c:pt>
                <c:pt idx="66">
                  <c:v>162.6</c:v>
                </c:pt>
                <c:pt idx="67">
                  <c:v>162.69999999999999</c:v>
                </c:pt>
                <c:pt idx="68">
                  <c:v>162.80000000000001</c:v>
                </c:pt>
                <c:pt idx="69">
                  <c:v>162.9</c:v>
                </c:pt>
                <c:pt idx="70">
                  <c:v>163</c:v>
                </c:pt>
                <c:pt idx="71">
                  <c:v>163.1</c:v>
                </c:pt>
                <c:pt idx="72">
                  <c:v>163.19999999999999</c:v>
                </c:pt>
                <c:pt idx="73">
                  <c:v>163.30000000000001</c:v>
                </c:pt>
                <c:pt idx="74">
                  <c:v>163.4</c:v>
                </c:pt>
                <c:pt idx="75">
                  <c:v>163.5</c:v>
                </c:pt>
                <c:pt idx="76">
                  <c:v>163.6</c:v>
                </c:pt>
                <c:pt idx="77">
                  <c:v>163.69999999999999</c:v>
                </c:pt>
                <c:pt idx="78">
                  <c:v>163.80000000000001</c:v>
                </c:pt>
                <c:pt idx="79">
                  <c:v>163.9</c:v>
                </c:pt>
                <c:pt idx="80">
                  <c:v>164</c:v>
                </c:pt>
                <c:pt idx="81">
                  <c:v>164.1</c:v>
                </c:pt>
                <c:pt idx="82">
                  <c:v>164.2</c:v>
                </c:pt>
                <c:pt idx="83">
                  <c:v>164.3</c:v>
                </c:pt>
                <c:pt idx="84">
                  <c:v>164.4</c:v>
                </c:pt>
                <c:pt idx="85">
                  <c:v>164.5</c:v>
                </c:pt>
                <c:pt idx="86">
                  <c:v>164.6</c:v>
                </c:pt>
                <c:pt idx="87">
                  <c:v>164.7</c:v>
                </c:pt>
                <c:pt idx="88">
                  <c:v>164.79999999999899</c:v>
                </c:pt>
                <c:pt idx="89">
                  <c:v>164.89999999999901</c:v>
                </c:pt>
                <c:pt idx="90">
                  <c:v>164.99999999999901</c:v>
                </c:pt>
                <c:pt idx="91">
                  <c:v>165.099999999999</c:v>
                </c:pt>
                <c:pt idx="92">
                  <c:v>165.19999999999899</c:v>
                </c:pt>
                <c:pt idx="93">
                  <c:v>165.29999999999899</c:v>
                </c:pt>
                <c:pt idx="94">
                  <c:v>165.39999999999901</c:v>
                </c:pt>
                <c:pt idx="95">
                  <c:v>165.49999999999901</c:v>
                </c:pt>
                <c:pt idx="96">
                  <c:v>165.599999999999</c:v>
                </c:pt>
                <c:pt idx="97">
                  <c:v>165.69999999999899</c:v>
                </c:pt>
                <c:pt idx="98">
                  <c:v>165.79999999999899</c:v>
                </c:pt>
                <c:pt idx="99">
                  <c:v>165.89999999999901</c:v>
                </c:pt>
                <c:pt idx="100">
                  <c:v>165.99999999999901</c:v>
                </c:pt>
                <c:pt idx="101">
                  <c:v>166.099999999999</c:v>
                </c:pt>
                <c:pt idx="102">
                  <c:v>166.19999999999899</c:v>
                </c:pt>
                <c:pt idx="103">
                  <c:v>166.29999999999899</c:v>
                </c:pt>
                <c:pt idx="104">
                  <c:v>166.39999999999901</c:v>
                </c:pt>
                <c:pt idx="105">
                  <c:v>166.49999999999901</c:v>
                </c:pt>
                <c:pt idx="106">
                  <c:v>166.599999999999</c:v>
                </c:pt>
                <c:pt idx="107">
                  <c:v>166.69999999999899</c:v>
                </c:pt>
                <c:pt idx="108">
                  <c:v>166.79999999999899</c:v>
                </c:pt>
                <c:pt idx="109">
                  <c:v>166.89999999999901</c:v>
                </c:pt>
                <c:pt idx="110">
                  <c:v>166.99999999999901</c:v>
                </c:pt>
                <c:pt idx="111">
                  <c:v>167.099999999999</c:v>
                </c:pt>
                <c:pt idx="112">
                  <c:v>167.19999999999899</c:v>
                </c:pt>
                <c:pt idx="113">
                  <c:v>167.29999999999899</c:v>
                </c:pt>
                <c:pt idx="114">
                  <c:v>167.39999999999901</c:v>
                </c:pt>
                <c:pt idx="115">
                  <c:v>167.49999999999901</c:v>
                </c:pt>
                <c:pt idx="116">
                  <c:v>167.599999999999</c:v>
                </c:pt>
                <c:pt idx="117">
                  <c:v>167.69999999999899</c:v>
                </c:pt>
                <c:pt idx="118">
                  <c:v>167.79999999999899</c:v>
                </c:pt>
                <c:pt idx="119">
                  <c:v>167.89999999999901</c:v>
                </c:pt>
                <c:pt idx="120">
                  <c:v>167.99999999999901</c:v>
                </c:pt>
                <c:pt idx="121">
                  <c:v>168.099999999999</c:v>
                </c:pt>
                <c:pt idx="122">
                  <c:v>168.19999999999899</c:v>
                </c:pt>
                <c:pt idx="123">
                  <c:v>168.29999999999899</c:v>
                </c:pt>
                <c:pt idx="124">
                  <c:v>168.39999999999901</c:v>
                </c:pt>
                <c:pt idx="125">
                  <c:v>168.49999999999901</c:v>
                </c:pt>
                <c:pt idx="126">
                  <c:v>168.599999999999</c:v>
                </c:pt>
                <c:pt idx="127">
                  <c:v>168.69999999999899</c:v>
                </c:pt>
                <c:pt idx="128">
                  <c:v>168.79999999999899</c:v>
                </c:pt>
                <c:pt idx="129">
                  <c:v>168.89999999999901</c:v>
                </c:pt>
                <c:pt idx="130">
                  <c:v>168.99999999999901</c:v>
                </c:pt>
                <c:pt idx="131">
                  <c:v>169.099999999999</c:v>
                </c:pt>
                <c:pt idx="132">
                  <c:v>169.19999999999899</c:v>
                </c:pt>
                <c:pt idx="133">
                  <c:v>169.29999999999899</c:v>
                </c:pt>
                <c:pt idx="134">
                  <c:v>169.39999999999901</c:v>
                </c:pt>
                <c:pt idx="135">
                  <c:v>169.49999999999901</c:v>
                </c:pt>
                <c:pt idx="136">
                  <c:v>169.599999999999</c:v>
                </c:pt>
                <c:pt idx="137">
                  <c:v>169.69999999999899</c:v>
                </c:pt>
                <c:pt idx="138">
                  <c:v>169.79999999999899</c:v>
                </c:pt>
                <c:pt idx="139">
                  <c:v>169.89999999999901</c:v>
                </c:pt>
                <c:pt idx="140">
                  <c:v>169.99999999999901</c:v>
                </c:pt>
                <c:pt idx="141">
                  <c:v>170.099999999999</c:v>
                </c:pt>
                <c:pt idx="142">
                  <c:v>170.19999999999899</c:v>
                </c:pt>
                <c:pt idx="143">
                  <c:v>170.29999999999899</c:v>
                </c:pt>
                <c:pt idx="144">
                  <c:v>170.39999999999901</c:v>
                </c:pt>
                <c:pt idx="145">
                  <c:v>170.49999999999901</c:v>
                </c:pt>
                <c:pt idx="146">
                  <c:v>170.599999999999</c:v>
                </c:pt>
                <c:pt idx="147">
                  <c:v>170.69999999999899</c:v>
                </c:pt>
                <c:pt idx="148">
                  <c:v>170.79999999999899</c:v>
                </c:pt>
                <c:pt idx="149">
                  <c:v>170.89999999999901</c:v>
                </c:pt>
                <c:pt idx="150">
                  <c:v>170.99999999999901</c:v>
                </c:pt>
                <c:pt idx="151">
                  <c:v>171.099999999999</c:v>
                </c:pt>
                <c:pt idx="152">
                  <c:v>171.19999999999899</c:v>
                </c:pt>
                <c:pt idx="153">
                  <c:v>171.29999999999899</c:v>
                </c:pt>
                <c:pt idx="154">
                  <c:v>171.39999999999901</c:v>
                </c:pt>
                <c:pt idx="155">
                  <c:v>171.49999999999901</c:v>
                </c:pt>
                <c:pt idx="156">
                  <c:v>171.599999999999</c:v>
                </c:pt>
                <c:pt idx="157">
                  <c:v>171.69999999999899</c:v>
                </c:pt>
                <c:pt idx="158">
                  <c:v>171.79999999999899</c:v>
                </c:pt>
                <c:pt idx="159">
                  <c:v>171.89999999999901</c:v>
                </c:pt>
                <c:pt idx="160">
                  <c:v>171.99999999999901</c:v>
                </c:pt>
                <c:pt idx="161">
                  <c:v>172.099999999999</c:v>
                </c:pt>
                <c:pt idx="162">
                  <c:v>172.19999999999899</c:v>
                </c:pt>
                <c:pt idx="163">
                  <c:v>172.29999999999899</c:v>
                </c:pt>
                <c:pt idx="164">
                  <c:v>172.39999999999901</c:v>
                </c:pt>
                <c:pt idx="165">
                  <c:v>172.49999999999901</c:v>
                </c:pt>
                <c:pt idx="166">
                  <c:v>172.599999999999</c:v>
                </c:pt>
                <c:pt idx="167">
                  <c:v>172.69999999999899</c:v>
                </c:pt>
                <c:pt idx="168">
                  <c:v>172.79999999999899</c:v>
                </c:pt>
                <c:pt idx="169">
                  <c:v>172.89999999999901</c:v>
                </c:pt>
                <c:pt idx="170">
                  <c:v>172.99999999999901</c:v>
                </c:pt>
                <c:pt idx="171">
                  <c:v>173.099999999999</c:v>
                </c:pt>
                <c:pt idx="172">
                  <c:v>173.19999999999899</c:v>
                </c:pt>
                <c:pt idx="173">
                  <c:v>173.29999999999899</c:v>
                </c:pt>
                <c:pt idx="174">
                  <c:v>173.39999999999901</c:v>
                </c:pt>
                <c:pt idx="175">
                  <c:v>173.49999999999901</c:v>
                </c:pt>
                <c:pt idx="176">
                  <c:v>173.599999999999</c:v>
                </c:pt>
                <c:pt idx="177">
                  <c:v>173.69999999999899</c:v>
                </c:pt>
                <c:pt idx="178">
                  <c:v>173.79999999999899</c:v>
                </c:pt>
                <c:pt idx="179">
                  <c:v>173.89999999999901</c:v>
                </c:pt>
                <c:pt idx="180">
                  <c:v>173.99999999999901</c:v>
                </c:pt>
                <c:pt idx="181">
                  <c:v>174.099999999999</c:v>
                </c:pt>
                <c:pt idx="182">
                  <c:v>174.19999999999899</c:v>
                </c:pt>
                <c:pt idx="183">
                  <c:v>174.29999999999899</c:v>
                </c:pt>
                <c:pt idx="184">
                  <c:v>174.39999999999901</c:v>
                </c:pt>
                <c:pt idx="185">
                  <c:v>174.49999999999901</c:v>
                </c:pt>
                <c:pt idx="186">
                  <c:v>174.599999999999</c:v>
                </c:pt>
                <c:pt idx="187">
                  <c:v>174.69999999999899</c:v>
                </c:pt>
                <c:pt idx="188">
                  <c:v>174.79999999999899</c:v>
                </c:pt>
                <c:pt idx="189">
                  <c:v>174.89999999999901</c:v>
                </c:pt>
                <c:pt idx="190">
                  <c:v>174.99999999999901</c:v>
                </c:pt>
                <c:pt idx="191">
                  <c:v>175.099999999999</c:v>
                </c:pt>
                <c:pt idx="192">
                  <c:v>175.19999999999899</c:v>
                </c:pt>
                <c:pt idx="193">
                  <c:v>175.29999999999899</c:v>
                </c:pt>
                <c:pt idx="194">
                  <c:v>175.39999999999901</c:v>
                </c:pt>
                <c:pt idx="195">
                  <c:v>175.49999999999901</c:v>
                </c:pt>
                <c:pt idx="196">
                  <c:v>175.599999999999</c:v>
                </c:pt>
                <c:pt idx="197">
                  <c:v>175.69999999999899</c:v>
                </c:pt>
                <c:pt idx="198">
                  <c:v>175.79999999999899</c:v>
                </c:pt>
                <c:pt idx="199">
                  <c:v>175.89999999999901</c:v>
                </c:pt>
                <c:pt idx="200">
                  <c:v>175.99999999999901</c:v>
                </c:pt>
                <c:pt idx="201">
                  <c:v>176.099999999999</c:v>
                </c:pt>
                <c:pt idx="202">
                  <c:v>176.19999999999899</c:v>
                </c:pt>
                <c:pt idx="203">
                  <c:v>176.29999999999899</c:v>
                </c:pt>
                <c:pt idx="204">
                  <c:v>176.39999999999901</c:v>
                </c:pt>
                <c:pt idx="205">
                  <c:v>176.49999999999901</c:v>
                </c:pt>
                <c:pt idx="206">
                  <c:v>176.599999999999</c:v>
                </c:pt>
                <c:pt idx="207">
                  <c:v>176.69999999999899</c:v>
                </c:pt>
                <c:pt idx="208">
                  <c:v>176.79999999999899</c:v>
                </c:pt>
                <c:pt idx="209">
                  <c:v>176.89999999999901</c:v>
                </c:pt>
                <c:pt idx="210">
                  <c:v>176.99999999999901</c:v>
                </c:pt>
                <c:pt idx="211">
                  <c:v>177.099999999999</c:v>
                </c:pt>
                <c:pt idx="212">
                  <c:v>177.19999999999899</c:v>
                </c:pt>
                <c:pt idx="213">
                  <c:v>177.29999999999899</c:v>
                </c:pt>
                <c:pt idx="214">
                  <c:v>177.39999999999901</c:v>
                </c:pt>
                <c:pt idx="215">
                  <c:v>177.49999999999901</c:v>
                </c:pt>
                <c:pt idx="216">
                  <c:v>177.599999999999</c:v>
                </c:pt>
                <c:pt idx="217">
                  <c:v>177.69999999999899</c:v>
                </c:pt>
                <c:pt idx="218">
                  <c:v>177.79999999999899</c:v>
                </c:pt>
                <c:pt idx="219">
                  <c:v>177.89999999999901</c:v>
                </c:pt>
                <c:pt idx="220">
                  <c:v>177.99999999999901</c:v>
                </c:pt>
                <c:pt idx="221">
                  <c:v>178.099999999999</c:v>
                </c:pt>
                <c:pt idx="222">
                  <c:v>178.19999999999899</c:v>
                </c:pt>
                <c:pt idx="223">
                  <c:v>178.29999999999899</c:v>
                </c:pt>
                <c:pt idx="224">
                  <c:v>178.39999999999901</c:v>
                </c:pt>
                <c:pt idx="225">
                  <c:v>178.49999999999901</c:v>
                </c:pt>
                <c:pt idx="226">
                  <c:v>178.599999999999</c:v>
                </c:pt>
                <c:pt idx="227">
                  <c:v>178.69999999999899</c:v>
                </c:pt>
                <c:pt idx="228">
                  <c:v>178.79999999999899</c:v>
                </c:pt>
                <c:pt idx="229">
                  <c:v>178.89999999999901</c:v>
                </c:pt>
                <c:pt idx="230">
                  <c:v>178.99999999999901</c:v>
                </c:pt>
                <c:pt idx="231">
                  <c:v>179.099999999999</c:v>
                </c:pt>
                <c:pt idx="232">
                  <c:v>179.19999999999899</c:v>
                </c:pt>
                <c:pt idx="233">
                  <c:v>179.29999999999899</c:v>
                </c:pt>
                <c:pt idx="234">
                  <c:v>179.39999999999901</c:v>
                </c:pt>
                <c:pt idx="235">
                  <c:v>179.49999999999901</c:v>
                </c:pt>
                <c:pt idx="236">
                  <c:v>179.599999999999</c:v>
                </c:pt>
                <c:pt idx="237">
                  <c:v>179.69999999999899</c:v>
                </c:pt>
                <c:pt idx="238">
                  <c:v>179.79999999999899</c:v>
                </c:pt>
                <c:pt idx="239">
                  <c:v>179.89999999999901</c:v>
                </c:pt>
                <c:pt idx="240">
                  <c:v>179.99999999999901</c:v>
                </c:pt>
                <c:pt idx="241">
                  <c:v>180.099999999999</c:v>
                </c:pt>
                <c:pt idx="242">
                  <c:v>180.19999999999899</c:v>
                </c:pt>
                <c:pt idx="243">
                  <c:v>180.29999999999899</c:v>
                </c:pt>
                <c:pt idx="244">
                  <c:v>180.39999999999901</c:v>
                </c:pt>
                <c:pt idx="245">
                  <c:v>180.49999999999901</c:v>
                </c:pt>
                <c:pt idx="246">
                  <c:v>180.599999999999</c:v>
                </c:pt>
                <c:pt idx="247">
                  <c:v>180.69999999999899</c:v>
                </c:pt>
                <c:pt idx="248">
                  <c:v>180.79999999999899</c:v>
                </c:pt>
                <c:pt idx="249">
                  <c:v>180.89999999999901</c:v>
                </c:pt>
                <c:pt idx="250">
                  <c:v>180.99999999999901</c:v>
                </c:pt>
                <c:pt idx="251">
                  <c:v>181.099999999999</c:v>
                </c:pt>
                <c:pt idx="252">
                  <c:v>181.19999999999899</c:v>
                </c:pt>
                <c:pt idx="253">
                  <c:v>181.29999999999899</c:v>
                </c:pt>
                <c:pt idx="254">
                  <c:v>181.39999999999901</c:v>
                </c:pt>
                <c:pt idx="255">
                  <c:v>181.49999999999901</c:v>
                </c:pt>
                <c:pt idx="256">
                  <c:v>181.599999999998</c:v>
                </c:pt>
                <c:pt idx="257">
                  <c:v>181.69999999999899</c:v>
                </c:pt>
                <c:pt idx="258">
                  <c:v>181.79999999999899</c:v>
                </c:pt>
                <c:pt idx="259">
                  <c:v>181.89999999999799</c:v>
                </c:pt>
                <c:pt idx="260">
                  <c:v>181.99999999999801</c:v>
                </c:pt>
                <c:pt idx="261">
                  <c:v>182.099999999998</c:v>
                </c:pt>
                <c:pt idx="262">
                  <c:v>182.19999999999899</c:v>
                </c:pt>
                <c:pt idx="263">
                  <c:v>182.29999999999899</c:v>
                </c:pt>
                <c:pt idx="264">
                  <c:v>182.39999999999799</c:v>
                </c:pt>
                <c:pt idx="265">
                  <c:v>182.49999999999801</c:v>
                </c:pt>
                <c:pt idx="266">
                  <c:v>182.599999999998</c:v>
                </c:pt>
                <c:pt idx="267">
                  <c:v>182.69999999999899</c:v>
                </c:pt>
                <c:pt idx="268">
                  <c:v>182.79999999999899</c:v>
                </c:pt>
                <c:pt idx="269">
                  <c:v>182.89999999999799</c:v>
                </c:pt>
                <c:pt idx="270">
                  <c:v>182.99999999999801</c:v>
                </c:pt>
                <c:pt idx="271">
                  <c:v>183.099999999998</c:v>
                </c:pt>
                <c:pt idx="272">
                  <c:v>183.19999999999899</c:v>
                </c:pt>
                <c:pt idx="273">
                  <c:v>183.29999999999799</c:v>
                </c:pt>
                <c:pt idx="274">
                  <c:v>183.39999999999799</c:v>
                </c:pt>
                <c:pt idx="275">
                  <c:v>183.49999999999801</c:v>
                </c:pt>
                <c:pt idx="276">
                  <c:v>183.599999999998</c:v>
                </c:pt>
                <c:pt idx="277">
                  <c:v>183.699999999998</c:v>
                </c:pt>
                <c:pt idx="278">
                  <c:v>183.79999999999799</c:v>
                </c:pt>
                <c:pt idx="279">
                  <c:v>183.89999999999799</c:v>
                </c:pt>
                <c:pt idx="280">
                  <c:v>183.99999999999801</c:v>
                </c:pt>
                <c:pt idx="281">
                  <c:v>184.099999999998</c:v>
                </c:pt>
                <c:pt idx="282">
                  <c:v>184.199999999998</c:v>
                </c:pt>
                <c:pt idx="283">
                  <c:v>184.29999999999799</c:v>
                </c:pt>
                <c:pt idx="284">
                  <c:v>184.39999999999799</c:v>
                </c:pt>
                <c:pt idx="285">
                  <c:v>184.49999999999801</c:v>
                </c:pt>
                <c:pt idx="286">
                  <c:v>184.599999999998</c:v>
                </c:pt>
                <c:pt idx="287">
                  <c:v>184.699999999998</c:v>
                </c:pt>
                <c:pt idx="288">
                  <c:v>184.79999999999799</c:v>
                </c:pt>
                <c:pt idx="289">
                  <c:v>184.89999999999799</c:v>
                </c:pt>
                <c:pt idx="290">
                  <c:v>184.99999999999801</c:v>
                </c:pt>
                <c:pt idx="291">
                  <c:v>185.099999999998</c:v>
                </c:pt>
                <c:pt idx="292">
                  <c:v>185.199999999998</c:v>
                </c:pt>
                <c:pt idx="293">
                  <c:v>185.29999999999799</c:v>
                </c:pt>
                <c:pt idx="294">
                  <c:v>185.39999999999799</c:v>
                </c:pt>
                <c:pt idx="295">
                  <c:v>185.49999999999801</c:v>
                </c:pt>
                <c:pt idx="296">
                  <c:v>185.599999999998</c:v>
                </c:pt>
                <c:pt idx="297">
                  <c:v>185.699999999998</c:v>
                </c:pt>
                <c:pt idx="298">
                  <c:v>185.79999999999799</c:v>
                </c:pt>
                <c:pt idx="299">
                  <c:v>185.89999999999799</c:v>
                </c:pt>
                <c:pt idx="300">
                  <c:v>185.99999999999801</c:v>
                </c:pt>
              </c:numCache>
            </c:numRef>
          </c:cat>
          <c:val>
            <c:numRef>
              <c:f>Arkusz1!$B$1:$B$301</c:f>
              <c:numCache>
                <c:formatCode>General</c:formatCode>
                <c:ptCount val="301"/>
                <c:pt idx="0">
                  <c:v>4.3820751233921351E-3</c:v>
                </c:pt>
                <c:pt idx="1">
                  <c:v>4.6632371980674598E-3</c:v>
                </c:pt>
                <c:pt idx="2">
                  <c:v>4.959338597948797E-3</c:v>
                </c:pt>
                <c:pt idx="3">
                  <c:v>5.2709461664160653E-3</c:v>
                </c:pt>
                <c:pt idx="4">
                  <c:v>5.5986325737107422E-3</c:v>
                </c:pt>
                <c:pt idx="5">
                  <c:v>5.9429752074784516E-3</c:v>
                </c:pt>
                <c:pt idx="6">
                  <c:v>6.3045549787985765E-3</c:v>
                </c:pt>
                <c:pt idx="7">
                  <c:v>6.683955043062015E-3</c:v>
                </c:pt>
                <c:pt idx="8">
                  <c:v>7.0817594354003416E-3</c:v>
                </c:pt>
                <c:pt idx="9">
                  <c:v>7.4985516207363477E-3</c:v>
                </c:pt>
                <c:pt idx="10">
                  <c:v>7.9349129589168545E-3</c:v>
                </c:pt>
                <c:pt idx="11">
                  <c:v>8.3914210857943591E-3</c:v>
                </c:pt>
                <c:pt idx="12">
                  <c:v>8.8686482115578058E-3</c:v>
                </c:pt>
                <c:pt idx="13">
                  <c:v>9.3671593380585047E-3</c:v>
                </c:pt>
                <c:pt idx="14">
                  <c:v>9.8875103973425828E-3</c:v>
                </c:pt>
                <c:pt idx="15">
                  <c:v>1.0430246314084653E-2</c:v>
                </c:pt>
                <c:pt idx="16">
                  <c:v>1.0995898995106765E-2</c:v>
                </c:pt>
                <c:pt idx="17">
                  <c:v>1.1584985249677241E-2</c:v>
                </c:pt>
                <c:pt idx="18">
                  <c:v>1.2198004644795762E-2</c:v>
                </c:pt>
                <c:pt idx="19">
                  <c:v>1.2835437300192397E-2</c:v>
                </c:pt>
                <c:pt idx="20">
                  <c:v>1.3497741628297016E-2</c:v>
                </c:pt>
                <c:pt idx="21">
                  <c:v>1.4185352024955966E-2</c:v>
                </c:pt>
                <c:pt idx="22">
                  <c:v>1.4898676517203939E-2</c:v>
                </c:pt>
                <c:pt idx="23">
                  <c:v>1.5638094374915083E-2</c:v>
                </c:pt>
                <c:pt idx="24">
                  <c:v>1.6403953693669194E-2</c:v>
                </c:pt>
                <c:pt idx="25">
                  <c:v>1.7196568956672976E-2</c:v>
                </c:pt>
                <c:pt idx="26">
                  <c:v>1.8016218584054455E-2</c:v>
                </c:pt>
                <c:pt idx="27">
                  <c:v>1.8863142478322457E-2</c:v>
                </c:pt>
                <c:pt idx="28">
                  <c:v>1.9737539575223645E-2</c:v>
                </c:pt>
                <c:pt idx="29">
                  <c:v>2.0639565409647957E-2</c:v>
                </c:pt>
                <c:pt idx="30">
                  <c:v>2.1569329706627883E-2</c:v>
                </c:pt>
                <c:pt idx="31">
                  <c:v>2.2526894007824472E-2</c:v>
                </c:pt>
                <c:pt idx="32">
                  <c:v>2.3512269344221622E-2</c:v>
                </c:pt>
                <c:pt idx="33">
                  <c:v>2.4525413966024572E-2</c:v>
                </c:pt>
                <c:pt idx="34">
                  <c:v>2.5566231140994565E-2</c:v>
                </c:pt>
                <c:pt idx="35">
                  <c:v>2.6634567032646269E-2</c:v>
                </c:pt>
                <c:pt idx="36">
                  <c:v>2.773020866986383E-2</c:v>
                </c:pt>
                <c:pt idx="37">
                  <c:v>2.8852882019587373E-2</c:v>
                </c:pt>
                <c:pt idx="38">
                  <c:v>3.0002250174246535E-2</c:v>
                </c:pt>
                <c:pt idx="39">
                  <c:v>3.1177911665589367E-2</c:v>
                </c:pt>
                <c:pt idx="40">
                  <c:v>3.2379398916472936E-2</c:v>
                </c:pt>
                <c:pt idx="41">
                  <c:v>3.3606176842019705E-2</c:v>
                </c:pt>
                <c:pt idx="42">
                  <c:v>3.4857641611339925E-2</c:v>
                </c:pt>
                <c:pt idx="43">
                  <c:v>3.6133119580733369E-2</c:v>
                </c:pt>
                <c:pt idx="44">
                  <c:v>3.7431866408936296E-2</c:v>
                </c:pt>
                <c:pt idx="45">
                  <c:v>3.8753066364573305E-2</c:v>
                </c:pt>
                <c:pt idx="46">
                  <c:v>4.009583183547983E-2</c:v>
                </c:pt>
                <c:pt idx="47">
                  <c:v>4.1459203049026026E-2</c:v>
                </c:pt>
                <c:pt idx="48">
                  <c:v>4.2842148011952005E-2</c:v>
                </c:pt>
                <c:pt idx="49">
                  <c:v>4.4243562677545006E-2</c:v>
                </c:pt>
                <c:pt idx="50">
                  <c:v>4.5662271347255479E-2</c:v>
                </c:pt>
                <c:pt idx="51">
                  <c:v>4.709702731303151E-2</c:v>
                </c:pt>
                <c:pt idx="52">
                  <c:v>4.8546513745803078E-2</c:v>
                </c:pt>
                <c:pt idx="53">
                  <c:v>5.0009344834622105E-2</c:v>
                </c:pt>
                <c:pt idx="54">
                  <c:v>5.1484067179993778E-2</c:v>
                </c:pt>
                <c:pt idx="55">
                  <c:v>5.296916144392487E-2</c:v>
                </c:pt>
                <c:pt idx="56">
                  <c:v>5.4463044258137562E-2</c:v>
                </c:pt>
                <c:pt idx="57">
                  <c:v>5.5964070390809709E-2</c:v>
                </c:pt>
                <c:pt idx="58">
                  <c:v>5.7470535171058434E-2</c:v>
                </c:pt>
                <c:pt idx="59">
                  <c:v>5.8980677169218218E-2</c:v>
                </c:pt>
                <c:pt idx="60">
                  <c:v>6.0492681129785841E-2</c:v>
                </c:pt>
                <c:pt idx="61">
                  <c:v>6.2004681152684198E-2</c:v>
                </c:pt>
                <c:pt idx="62">
                  <c:v>6.3514764117297076E-2</c:v>
                </c:pt>
                <c:pt idx="63">
                  <c:v>6.5020973342499094E-2</c:v>
                </c:pt>
                <c:pt idx="64">
                  <c:v>6.6521312474688801E-2</c:v>
                </c:pt>
                <c:pt idx="65">
                  <c:v>6.8013749594635881E-2</c:v>
                </c:pt>
                <c:pt idx="66">
                  <c:v>6.9496221532749036E-2</c:v>
                </c:pt>
                <c:pt idx="67">
                  <c:v>7.0966638381221664E-2</c:v>
                </c:pt>
                <c:pt idx="68">
                  <c:v>7.2422888190370863E-2</c:v>
                </c:pt>
                <c:pt idx="69">
                  <c:v>7.3862841835390824E-2</c:v>
                </c:pt>
                <c:pt idx="70">
                  <c:v>7.5284358038701107E-2</c:v>
                </c:pt>
                <c:pt idx="71">
                  <c:v>7.6685288532059914E-2</c:v>
                </c:pt>
                <c:pt idx="72">
                  <c:v>7.8063483341690165E-2</c:v>
                </c:pt>
                <c:pt idx="73">
                  <c:v>7.9416796178787219E-2</c:v>
                </c:pt>
                <c:pt idx="74">
                  <c:v>8.074308991697865E-2</c:v>
                </c:pt>
                <c:pt idx="75">
                  <c:v>8.2040242137593769E-2</c:v>
                </c:pt>
                <c:pt idx="76">
                  <c:v>8.3306150722949848E-2</c:v>
                </c:pt>
                <c:pt idx="77">
                  <c:v>8.4538739477327721E-2</c:v>
                </c:pt>
                <c:pt idx="78">
                  <c:v>8.5735963754846115E-2</c:v>
                </c:pt>
                <c:pt idx="79">
                  <c:v>8.6895816073087093E-2</c:v>
                </c:pt>
                <c:pt idx="80">
                  <c:v>8.8016331691074881E-2</c:v>
                </c:pt>
                <c:pt idx="81">
                  <c:v>8.9095594130045766E-2</c:v>
                </c:pt>
                <c:pt idx="82">
                  <c:v>9.0131740615411876E-2</c:v>
                </c:pt>
                <c:pt idx="83">
                  <c:v>9.1122967418376735E-2</c:v>
                </c:pt>
                <c:pt idx="84">
                  <c:v>9.2067535075830889E-2</c:v>
                </c:pt>
                <c:pt idx="85">
                  <c:v>9.2963773467442237E-2</c:v>
                </c:pt>
                <c:pt idx="86">
                  <c:v>9.3810086729234438E-2</c:v>
                </c:pt>
                <c:pt idx="87">
                  <c:v>9.4604957983454779E-2</c:v>
                </c:pt>
                <c:pt idx="88">
                  <c:v>9.534695386512379E-2</c:v>
                </c:pt>
                <c:pt idx="89">
                  <c:v>9.6034728826419669E-2</c:v>
                </c:pt>
                <c:pt idx="90">
                  <c:v>9.66670292007063E-2</c:v>
                </c:pt>
                <c:pt idx="91">
                  <c:v>9.7242697009181894E-2</c:v>
                </c:pt>
                <c:pt idx="92">
                  <c:v>9.7760673493859057E-2</c:v>
                </c:pt>
                <c:pt idx="93">
                  <c:v>9.8220002361840475E-2</c:v>
                </c:pt>
                <c:pt idx="94">
                  <c:v>9.8619832726968573E-2</c:v>
                </c:pt>
                <c:pt idx="95">
                  <c:v>9.89594217361843E-2</c:v>
                </c:pt>
                <c:pt idx="96">
                  <c:v>9.9238136869250468E-2</c:v>
                </c:pt>
                <c:pt idx="97">
                  <c:v>9.9455457901872407E-2</c:v>
                </c:pt>
                <c:pt idx="98">
                  <c:v>9.9610978523689747E-2</c:v>
                </c:pt>
                <c:pt idx="99">
                  <c:v>9.9704407604094838E-2</c:v>
                </c:pt>
                <c:pt idx="100">
                  <c:v>9.9735570100358176E-2</c:v>
                </c:pt>
                <c:pt idx="101">
                  <c:v>9.9704407604096074E-2</c:v>
                </c:pt>
                <c:pt idx="102">
                  <c:v>9.9610978523692273E-2</c:v>
                </c:pt>
                <c:pt idx="103">
                  <c:v>9.9455457901876168E-2</c:v>
                </c:pt>
                <c:pt idx="104">
                  <c:v>9.9238136869255408E-2</c:v>
                </c:pt>
                <c:pt idx="105">
                  <c:v>9.8959421736190462E-2</c:v>
                </c:pt>
                <c:pt idx="106">
                  <c:v>9.8619832726975942E-2</c:v>
                </c:pt>
                <c:pt idx="107">
                  <c:v>9.8220002361849149E-2</c:v>
                </c:pt>
                <c:pt idx="108">
                  <c:v>9.7760673493868924E-2</c:v>
                </c:pt>
                <c:pt idx="109">
                  <c:v>9.7242697009192774E-2</c:v>
                </c:pt>
                <c:pt idx="110">
                  <c:v>9.6667029200718319E-2</c:v>
                </c:pt>
                <c:pt idx="111">
                  <c:v>9.6034728826432811E-2</c:v>
                </c:pt>
                <c:pt idx="112">
                  <c:v>9.5346953865138223E-2</c:v>
                </c:pt>
                <c:pt idx="113">
                  <c:v>9.4604957983462648E-2</c:v>
                </c:pt>
                <c:pt idx="114">
                  <c:v>9.3810086729242598E-2</c:v>
                </c:pt>
                <c:pt idx="115">
                  <c:v>9.2963773467450911E-2</c:v>
                </c:pt>
                <c:pt idx="116">
                  <c:v>9.2067535075840048E-2</c:v>
                </c:pt>
                <c:pt idx="117">
                  <c:v>9.1122967418386366E-2</c:v>
                </c:pt>
                <c:pt idx="118">
                  <c:v>9.0131740615422257E-2</c:v>
                </c:pt>
                <c:pt idx="119">
                  <c:v>8.9095594130056285E-2</c:v>
                </c:pt>
                <c:pt idx="120">
                  <c:v>8.8016331691085831E-2</c:v>
                </c:pt>
                <c:pt idx="121">
                  <c:v>8.6895816073098431E-2</c:v>
                </c:pt>
                <c:pt idx="122">
                  <c:v>8.5735963754857841E-2</c:v>
                </c:pt>
                <c:pt idx="123">
                  <c:v>8.4538739477340155E-2</c:v>
                </c:pt>
                <c:pt idx="124">
                  <c:v>8.3306150722962269E-2</c:v>
                </c:pt>
                <c:pt idx="125">
                  <c:v>8.2040242137606523E-2</c:v>
                </c:pt>
                <c:pt idx="126">
                  <c:v>8.0743089916991709E-2</c:v>
                </c:pt>
                <c:pt idx="127">
                  <c:v>7.9416796178800542E-2</c:v>
                </c:pt>
                <c:pt idx="128">
                  <c:v>7.806348334170414E-2</c:v>
                </c:pt>
                <c:pt idx="129">
                  <c:v>7.668528853207375E-2</c:v>
                </c:pt>
                <c:pt idx="130">
                  <c:v>7.5284358038715152E-2</c:v>
                </c:pt>
                <c:pt idx="131">
                  <c:v>7.3862841835405063E-2</c:v>
                </c:pt>
                <c:pt idx="132">
                  <c:v>7.2422888190385268E-2</c:v>
                </c:pt>
                <c:pt idx="133">
                  <c:v>7.0966638381236624E-2</c:v>
                </c:pt>
                <c:pt idx="134">
                  <c:v>6.9496221532763733E-2</c:v>
                </c:pt>
                <c:pt idx="135">
                  <c:v>6.8013749594650688E-2</c:v>
                </c:pt>
                <c:pt idx="136">
                  <c:v>6.6521312474703692E-2</c:v>
                </c:pt>
                <c:pt idx="137">
                  <c:v>6.5020973342514055E-2</c:v>
                </c:pt>
                <c:pt idx="138">
                  <c:v>6.3514764117312522E-2</c:v>
                </c:pt>
                <c:pt idx="139">
                  <c:v>6.2004681152699234E-2</c:v>
                </c:pt>
                <c:pt idx="140">
                  <c:v>6.0492681129800892E-2</c:v>
                </c:pt>
                <c:pt idx="141">
                  <c:v>5.8980677169233262E-2</c:v>
                </c:pt>
                <c:pt idx="142">
                  <c:v>5.7470535171073436E-2</c:v>
                </c:pt>
                <c:pt idx="143">
                  <c:v>5.5964070390825099E-2</c:v>
                </c:pt>
                <c:pt idx="144">
                  <c:v>5.4463044258152453E-2</c:v>
                </c:pt>
                <c:pt idx="145">
                  <c:v>5.2969161443939684E-2</c:v>
                </c:pt>
                <c:pt idx="146">
                  <c:v>5.1484067180008503E-2</c:v>
                </c:pt>
                <c:pt idx="147">
                  <c:v>5.0009344834636718E-2</c:v>
                </c:pt>
                <c:pt idx="148">
                  <c:v>4.8546513745817976E-2</c:v>
                </c:pt>
                <c:pt idx="149">
                  <c:v>4.7097027313045853E-2</c:v>
                </c:pt>
                <c:pt idx="150">
                  <c:v>4.5662271347269676E-2</c:v>
                </c:pt>
                <c:pt idx="151">
                  <c:v>4.4243562677559037E-2</c:v>
                </c:pt>
                <c:pt idx="152">
                  <c:v>4.2842148011965848E-2</c:v>
                </c:pt>
                <c:pt idx="153">
                  <c:v>4.1459203049040078E-2</c:v>
                </c:pt>
                <c:pt idx="154">
                  <c:v>4.0095831835493284E-2</c:v>
                </c:pt>
                <c:pt idx="155">
                  <c:v>3.8753066364586551E-2</c:v>
                </c:pt>
                <c:pt idx="156">
                  <c:v>3.7431866408949327E-2</c:v>
                </c:pt>
                <c:pt idx="157">
                  <c:v>3.6133119580746179E-2</c:v>
                </c:pt>
                <c:pt idx="158">
                  <c:v>3.4857641611352852E-2</c:v>
                </c:pt>
                <c:pt idx="159">
                  <c:v>3.3606176842032029E-2</c:v>
                </c:pt>
                <c:pt idx="160">
                  <c:v>3.2379398916485017E-2</c:v>
                </c:pt>
                <c:pt idx="161">
                  <c:v>3.1177911665601195E-2</c:v>
                </c:pt>
                <c:pt idx="162">
                  <c:v>3.0002250174258102E-2</c:v>
                </c:pt>
                <c:pt idx="163">
                  <c:v>2.8852882019598992E-2</c:v>
                </c:pt>
                <c:pt idx="164">
                  <c:v>2.7730208669874867E-2</c:v>
                </c:pt>
                <c:pt idx="165">
                  <c:v>2.6634567032657031E-2</c:v>
                </c:pt>
                <c:pt idx="166">
                  <c:v>2.5566231141005057E-2</c:v>
                </c:pt>
                <c:pt idx="167">
                  <c:v>2.452541396603479E-2</c:v>
                </c:pt>
                <c:pt idx="168">
                  <c:v>2.3512269344231843E-2</c:v>
                </c:pt>
                <c:pt idx="169">
                  <c:v>2.2526894007834138E-2</c:v>
                </c:pt>
                <c:pt idx="170">
                  <c:v>2.1569329706637268E-2</c:v>
                </c:pt>
                <c:pt idx="171">
                  <c:v>2.0639565409657071E-2</c:v>
                </c:pt>
                <c:pt idx="172">
                  <c:v>1.9737539575232478E-2</c:v>
                </c:pt>
                <c:pt idx="173">
                  <c:v>1.8863142478331259E-2</c:v>
                </c:pt>
                <c:pt idx="174">
                  <c:v>1.8016218584062743E-2</c:v>
                </c:pt>
                <c:pt idx="175">
                  <c:v>1.7196568956680994E-2</c:v>
                </c:pt>
                <c:pt idx="176">
                  <c:v>1.6403953693676945E-2</c:v>
                </c:pt>
                <c:pt idx="177">
                  <c:v>1.563809437492257E-2</c:v>
                </c:pt>
                <c:pt idx="178">
                  <c:v>1.4898676517211369E-2</c:v>
                </c:pt>
                <c:pt idx="179">
                  <c:v>1.4185352024962933E-2</c:v>
                </c:pt>
                <c:pt idx="180">
                  <c:v>1.3497741628303729E-2</c:v>
                </c:pt>
                <c:pt idx="181">
                  <c:v>1.283543730019886E-2</c:v>
                </c:pt>
                <c:pt idx="182">
                  <c:v>1.2198004644801981E-2</c:v>
                </c:pt>
                <c:pt idx="183">
                  <c:v>1.1584985249683389E-2</c:v>
                </c:pt>
                <c:pt idx="184">
                  <c:v>1.0995898995112507E-2</c:v>
                </c:pt>
                <c:pt idx="185">
                  <c:v>1.0430246314090164E-2</c:v>
                </c:pt>
                <c:pt idx="186">
                  <c:v>9.8875103973478685E-3</c:v>
                </c:pt>
                <c:pt idx="187">
                  <c:v>9.3671593380635718E-3</c:v>
                </c:pt>
                <c:pt idx="188">
                  <c:v>8.8686482115627949E-3</c:v>
                </c:pt>
                <c:pt idx="189">
                  <c:v>8.3914210857990029E-3</c:v>
                </c:pt>
                <c:pt idx="190">
                  <c:v>7.9349129589212954E-3</c:v>
                </c:pt>
                <c:pt idx="191">
                  <c:v>7.49855162074059E-3</c:v>
                </c:pt>
                <c:pt idx="192">
                  <c:v>7.0817594354043913E-3</c:v>
                </c:pt>
                <c:pt idx="193">
                  <c:v>6.6839550430659901E-3</c:v>
                </c:pt>
                <c:pt idx="194">
                  <c:v>6.304554978802261E-3</c:v>
                </c:pt>
                <c:pt idx="195">
                  <c:v>5.9429752074819618E-3</c:v>
                </c:pt>
                <c:pt idx="196">
                  <c:v>5.5986325737140841E-3</c:v>
                </c:pt>
                <c:pt idx="197">
                  <c:v>5.2709461664192433E-3</c:v>
                </c:pt>
                <c:pt idx="198">
                  <c:v>4.9593385979519048E-3</c:v>
                </c:pt>
                <c:pt idx="199">
                  <c:v>4.6632371980703307E-3</c:v>
                </c:pt>
                <c:pt idx="200">
                  <c:v>4.3820751233948586E-3</c:v>
                </c:pt>
                <c:pt idx="201">
                  <c:v>4.1152923833144145E-3</c:v>
                </c:pt>
                <c:pt idx="202">
                  <c:v>3.8623367836012703E-3</c:v>
                </c:pt>
                <c:pt idx="203">
                  <c:v>3.6226647892644713E-3</c:v>
                </c:pt>
                <c:pt idx="204">
                  <c:v>3.3957423084235868E-3</c:v>
                </c:pt>
                <c:pt idx="205">
                  <c:v>3.181045399209935E-3</c:v>
                </c:pt>
                <c:pt idx="206">
                  <c:v>2.978060901903268E-3</c:v>
                </c:pt>
                <c:pt idx="207">
                  <c:v>2.7862869986930764E-3</c:v>
                </c:pt>
                <c:pt idx="208">
                  <c:v>2.6052337036074286E-3</c:v>
                </c:pt>
                <c:pt idx="209">
                  <c:v>2.4344232852876401E-3</c:v>
                </c:pt>
                <c:pt idx="210">
                  <c:v>2.2733906253993184E-3</c:v>
                </c:pt>
                <c:pt idx="211">
                  <c:v>2.121683515561152E-3</c:v>
                </c:pt>
                <c:pt idx="212">
                  <c:v>1.9788628957463847E-3</c:v>
                </c:pt>
                <c:pt idx="213">
                  <c:v>1.8445030371630163E-3</c:v>
                </c:pt>
                <c:pt idx="214">
                  <c:v>1.7181916726547045E-3</c:v>
                </c:pt>
                <c:pt idx="215">
                  <c:v>1.5995300776820329E-3</c:v>
                </c:pt>
                <c:pt idx="216">
                  <c:v>1.4881331049450433E-3</c:v>
                </c:pt>
                <c:pt idx="217">
                  <c:v>1.3836291756961431E-3</c:v>
                </c:pt>
                <c:pt idx="218">
                  <c:v>1.2856602307644441E-3</c:v>
                </c:pt>
                <c:pt idx="219">
                  <c:v>1.1938816442737688E-3</c:v>
                </c:pt>
                <c:pt idx="220">
                  <c:v>1.1079621029853285E-3</c:v>
                </c:pt>
                <c:pt idx="221">
                  <c:v>1.0275834541339179E-3</c:v>
                </c:pt>
                <c:pt idx="222">
                  <c:v>9.524405245561826E-4</c:v>
                </c:pt>
                <c:pt idx="223">
                  <c:v>8.8224091382912615E-4</c:v>
                </c:pt>
                <c:pt idx="224">
                  <c:v>8.1670476405060644E-4</c:v>
                </c:pt>
                <c:pt idx="225">
                  <c:v>7.5556450880027634E-4</c:v>
                </c:pt>
                <c:pt idx="226">
                  <c:v>6.9856460372041214E-4</c:v>
                </c:pt>
                <c:pt idx="227">
                  <c:v>6.4546124105356996E-4</c:v>
                </c:pt>
                <c:pt idx="228">
                  <c:v>5.9602205036669289E-4</c:v>
                </c:pt>
                <c:pt idx="229">
                  <c:v>5.5002578758222155E-4</c:v>
                </c:pt>
                <c:pt idx="230">
                  <c:v>5.0726201432535196E-4</c:v>
                </c:pt>
                <c:pt idx="231">
                  <c:v>4.6753076948379544E-4</c:v>
                </c:pt>
                <c:pt idx="232">
                  <c:v>4.3064223476377755E-4</c:v>
                </c:pt>
                <c:pt idx="233">
                  <c:v>3.9641639591269729E-4</c:v>
                </c:pt>
                <c:pt idx="234">
                  <c:v>3.6468270116698869E-4</c:v>
                </c:pt>
                <c:pt idx="235">
                  <c:v>3.3527971837287585E-4</c:v>
                </c:pt>
                <c:pt idx="236">
                  <c:v>3.0805479211851682E-4</c:v>
                </c:pt>
                <c:pt idx="237">
                  <c:v>2.8286370210954575E-4</c:v>
                </c:pt>
                <c:pt idx="238">
                  <c:v>2.5957032391557918E-4</c:v>
                </c:pt>
                <c:pt idx="239">
                  <c:v>2.3804629311427201E-4</c:v>
                </c:pt>
                <c:pt idx="240">
                  <c:v>2.1817067376162991E-4</c:v>
                </c:pt>
                <c:pt idx="241">
                  <c:v>1.9982963202286476E-4</c:v>
                </c:pt>
                <c:pt idx="242">
                  <c:v>1.82916115707741E-4</c:v>
                </c:pt>
                <c:pt idx="243">
                  <c:v>1.6732954036756566E-4</c:v>
                </c:pt>
                <c:pt idx="244">
                  <c:v>1.5297548252857929E-4</c:v>
                </c:pt>
                <c:pt idx="245">
                  <c:v>1.3976538055816723E-4</c:v>
                </c:pt>
                <c:pt idx="246">
                  <c:v>1.2761624358616292E-4</c:v>
                </c:pt>
                <c:pt idx="247">
                  <c:v>1.1645036883386683E-4</c:v>
                </c:pt>
                <c:pt idx="248">
                  <c:v>1.0619506763778728E-4</c:v>
                </c:pt>
                <c:pt idx="249">
                  <c:v>9.6782400393986476E-5</c:v>
                </c:pt>
                <c:pt idx="250">
                  <c:v>8.8148920591943561E-5</c:v>
                </c:pt>
                <c:pt idx="251">
                  <c:v>8.0235428054010891E-5</c:v>
                </c:pt>
                <c:pt idx="252">
                  <c:v>7.2986731447934823E-5</c:v>
                </c:pt>
                <c:pt idx="253">
                  <c:v>6.6351420095121317E-5</c:v>
                </c:pt>
                <c:pt idx="254">
                  <c:v>6.0281645056555765E-5</c:v>
                </c:pt>
                <c:pt idx="255">
                  <c:v>5.4732909441205771E-5</c:v>
                </c:pt>
                <c:pt idx="256">
                  <c:v>4.9663867848289789E-5</c:v>
                </c:pt>
                <c:pt idx="257">
                  <c:v>4.5036134824466641E-5</c:v>
                </c:pt>
                <c:pt idx="258">
                  <c:v>4.0814102191601284E-5</c:v>
                </c:pt>
                <c:pt idx="259">
                  <c:v>3.6964765074592337E-5</c:v>
                </c:pt>
                <c:pt idx="260">
                  <c:v>3.3457556441287905E-5</c:v>
                </c:pt>
                <c:pt idx="261">
                  <c:v>3.0264189946871901E-5</c:v>
                </c:pt>
                <c:pt idx="262">
                  <c:v>2.7358510859977982E-5</c:v>
                </c:pt>
                <c:pt idx="263">
                  <c:v>2.4716354836367759E-5</c:v>
                </c:pt>
                <c:pt idx="264">
                  <c:v>2.2315414294329253E-5</c:v>
                </c:pt>
                <c:pt idx="265">
                  <c:v>2.0135112138939847E-5</c:v>
                </c:pt>
                <c:pt idx="266">
                  <c:v>1.8156482575600689E-5</c:v>
                </c:pt>
                <c:pt idx="267">
                  <c:v>1.6362058748672373E-5</c:v>
                </c:pt>
                <c:pt idx="268">
                  <c:v>1.4735766939150615E-5</c:v>
                </c:pt>
                <c:pt idx="269">
                  <c:v>1.3262827053326765E-5</c:v>
                </c:pt>
                <c:pt idx="270">
                  <c:v>1.1929659135326456E-5</c:v>
                </c:pt>
                <c:pt idx="271">
                  <c:v>1.0723795637554679E-5</c:v>
                </c:pt>
                <c:pt idx="272">
                  <c:v>9.6337991855321873E-6</c:v>
                </c:pt>
                <c:pt idx="273">
                  <c:v>8.6491855776810092E-6</c:v>
                </c:pt>
                <c:pt idx="274">
                  <c:v>7.7603517644795377E-6</c:v>
                </c:pt>
                <c:pt idx="275">
                  <c:v>6.958508557318863E-6</c:v>
                </c:pt>
                <c:pt idx="276">
                  <c:v>6.2356178225270753E-6</c:v>
                </c:pt>
                <c:pt idx="277">
                  <c:v>5.5843339230313584E-6</c:v>
                </c:pt>
                <c:pt idx="278">
                  <c:v>4.9979491767418574E-6</c:v>
                </c:pt>
                <c:pt idx="279">
                  <c:v>4.4703431080911529E-6</c:v>
                </c:pt>
                <c:pt idx="280">
                  <c:v>3.9959352767353125E-6</c:v>
                </c:pt>
                <c:pt idx="281">
                  <c:v>3.5696414752300087E-6</c:v>
                </c:pt>
                <c:pt idx="282">
                  <c:v>3.1868330954656123E-6</c:v>
                </c:pt>
                <c:pt idx="283">
                  <c:v>2.8432994717281949E-6</c:v>
                </c:pt>
                <c:pt idx="284">
                  <c:v>2.5352130163775536E-6</c:v>
                </c:pt>
                <c:pt idx="285">
                  <c:v>2.2590969722680399E-6</c:v>
                </c:pt>
                <c:pt idx="286">
                  <c:v>2.0117956141277405E-6</c:v>
                </c:pt>
                <c:pt idx="287">
                  <c:v>1.7904467391211673E-6</c:v>
                </c:pt>
                <c:pt idx="288">
                  <c:v>1.5924562947205291E-6</c:v>
                </c:pt>
                <c:pt idx="289">
                  <c:v>1.4154749997620765E-6</c:v>
                </c:pt>
                <c:pt idx="290">
                  <c:v>1.2573768221510821E-6</c:v>
                </c:pt>
                <c:pt idx="291">
                  <c:v>1.116239184073819E-6</c:v>
                </c:pt>
                <c:pt idx="292">
                  <c:v>9.903247727603956E-7</c:v>
                </c:pt>
                <c:pt idx="293">
                  <c:v>8.7806484180669697E-7</c:v>
                </c:pt>
                <c:pt idx="294">
                  <c:v>7.7804389478913379E-7</c:v>
                </c:pt>
                <c:pt idx="295">
                  <c:v>6.8898564938916359E-7</c:v>
                </c:pt>
                <c:pt idx="296">
                  <c:v>6.0974018647482956E-7</c:v>
                </c:pt>
                <c:pt idx="297">
                  <c:v>5.3927219456043956E-7</c:v>
                </c:pt>
                <c:pt idx="298">
                  <c:v>4.7665022578188647E-7</c:v>
                </c:pt>
                <c:pt idx="299">
                  <c:v>4.2103688498027265E-7</c:v>
                </c:pt>
                <c:pt idx="300">
                  <c:v>3.716798786844988E-7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D3-4411-86CC-60CEED7B0FEC}"/>
            </c:ext>
          </c:extLst>
        </c:ser>
        <c:ser>
          <c:idx val="1"/>
          <c:order val="1"/>
          <c:tx>
            <c:v>Mężczyźni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Arkusz1!$A$1:$A$301</c:f>
              <c:numCache>
                <c:formatCode>General</c:formatCode>
                <c:ptCount val="301"/>
                <c:pt idx="0">
                  <c:v>156</c:v>
                </c:pt>
                <c:pt idx="1">
                  <c:v>156.1</c:v>
                </c:pt>
                <c:pt idx="2">
                  <c:v>156.19999999999999</c:v>
                </c:pt>
                <c:pt idx="3">
                  <c:v>156.30000000000001</c:v>
                </c:pt>
                <c:pt idx="4">
                  <c:v>156.4</c:v>
                </c:pt>
                <c:pt idx="5">
                  <c:v>156.5</c:v>
                </c:pt>
                <c:pt idx="6">
                  <c:v>156.6</c:v>
                </c:pt>
                <c:pt idx="7">
                  <c:v>156.69999999999999</c:v>
                </c:pt>
                <c:pt idx="8">
                  <c:v>156.80000000000001</c:v>
                </c:pt>
                <c:pt idx="9">
                  <c:v>156.9</c:v>
                </c:pt>
                <c:pt idx="10">
                  <c:v>157</c:v>
                </c:pt>
                <c:pt idx="11">
                  <c:v>157.1</c:v>
                </c:pt>
                <c:pt idx="12">
                  <c:v>157.19999999999999</c:v>
                </c:pt>
                <c:pt idx="13">
                  <c:v>157.30000000000001</c:v>
                </c:pt>
                <c:pt idx="14">
                  <c:v>157.4</c:v>
                </c:pt>
                <c:pt idx="15">
                  <c:v>157.5</c:v>
                </c:pt>
                <c:pt idx="16">
                  <c:v>157.6</c:v>
                </c:pt>
                <c:pt idx="17">
                  <c:v>157.69999999999999</c:v>
                </c:pt>
                <c:pt idx="18">
                  <c:v>157.80000000000001</c:v>
                </c:pt>
                <c:pt idx="19">
                  <c:v>157.9</c:v>
                </c:pt>
                <c:pt idx="20">
                  <c:v>158</c:v>
                </c:pt>
                <c:pt idx="21">
                  <c:v>158.1</c:v>
                </c:pt>
                <c:pt idx="22">
                  <c:v>158.19999999999999</c:v>
                </c:pt>
                <c:pt idx="23">
                  <c:v>158.30000000000001</c:v>
                </c:pt>
                <c:pt idx="24">
                  <c:v>158.4</c:v>
                </c:pt>
                <c:pt idx="25">
                  <c:v>158.5</c:v>
                </c:pt>
                <c:pt idx="26">
                  <c:v>158.6</c:v>
                </c:pt>
                <c:pt idx="27">
                  <c:v>158.69999999999999</c:v>
                </c:pt>
                <c:pt idx="28">
                  <c:v>158.80000000000001</c:v>
                </c:pt>
                <c:pt idx="29">
                  <c:v>158.9</c:v>
                </c:pt>
                <c:pt idx="30">
                  <c:v>159</c:v>
                </c:pt>
                <c:pt idx="31">
                  <c:v>159.1</c:v>
                </c:pt>
                <c:pt idx="32">
                  <c:v>159.19999999999999</c:v>
                </c:pt>
                <c:pt idx="33">
                  <c:v>159.30000000000001</c:v>
                </c:pt>
                <c:pt idx="34">
                  <c:v>159.4</c:v>
                </c:pt>
                <c:pt idx="35">
                  <c:v>159.5</c:v>
                </c:pt>
                <c:pt idx="36">
                  <c:v>159.6</c:v>
                </c:pt>
                <c:pt idx="37">
                  <c:v>159.69999999999999</c:v>
                </c:pt>
                <c:pt idx="38">
                  <c:v>159.80000000000001</c:v>
                </c:pt>
                <c:pt idx="39">
                  <c:v>159.9</c:v>
                </c:pt>
                <c:pt idx="40">
                  <c:v>160</c:v>
                </c:pt>
                <c:pt idx="41">
                  <c:v>160.1</c:v>
                </c:pt>
                <c:pt idx="42">
                  <c:v>160.19999999999999</c:v>
                </c:pt>
                <c:pt idx="43">
                  <c:v>160.30000000000001</c:v>
                </c:pt>
                <c:pt idx="44">
                  <c:v>160.4</c:v>
                </c:pt>
                <c:pt idx="45">
                  <c:v>160.5</c:v>
                </c:pt>
                <c:pt idx="46">
                  <c:v>160.6</c:v>
                </c:pt>
                <c:pt idx="47">
                  <c:v>160.69999999999999</c:v>
                </c:pt>
                <c:pt idx="48">
                  <c:v>160.80000000000001</c:v>
                </c:pt>
                <c:pt idx="49">
                  <c:v>160.9</c:v>
                </c:pt>
                <c:pt idx="50">
                  <c:v>161</c:v>
                </c:pt>
                <c:pt idx="51">
                  <c:v>161.1</c:v>
                </c:pt>
                <c:pt idx="52">
                  <c:v>161.19999999999999</c:v>
                </c:pt>
                <c:pt idx="53">
                  <c:v>161.30000000000001</c:v>
                </c:pt>
                <c:pt idx="54">
                  <c:v>161.4</c:v>
                </c:pt>
                <c:pt idx="55">
                  <c:v>161.5</c:v>
                </c:pt>
                <c:pt idx="56">
                  <c:v>161.6</c:v>
                </c:pt>
                <c:pt idx="57">
                  <c:v>161.69999999999999</c:v>
                </c:pt>
                <c:pt idx="58">
                  <c:v>161.80000000000001</c:v>
                </c:pt>
                <c:pt idx="59">
                  <c:v>161.9</c:v>
                </c:pt>
                <c:pt idx="60">
                  <c:v>162</c:v>
                </c:pt>
                <c:pt idx="61">
                  <c:v>162.1</c:v>
                </c:pt>
                <c:pt idx="62">
                  <c:v>162.19999999999999</c:v>
                </c:pt>
                <c:pt idx="63">
                  <c:v>162.30000000000001</c:v>
                </c:pt>
                <c:pt idx="64">
                  <c:v>162.4</c:v>
                </c:pt>
                <c:pt idx="65">
                  <c:v>162.5</c:v>
                </c:pt>
                <c:pt idx="66">
                  <c:v>162.6</c:v>
                </c:pt>
                <c:pt idx="67">
                  <c:v>162.69999999999999</c:v>
                </c:pt>
                <c:pt idx="68">
                  <c:v>162.80000000000001</c:v>
                </c:pt>
                <c:pt idx="69">
                  <c:v>162.9</c:v>
                </c:pt>
                <c:pt idx="70">
                  <c:v>163</c:v>
                </c:pt>
                <c:pt idx="71">
                  <c:v>163.1</c:v>
                </c:pt>
                <c:pt idx="72">
                  <c:v>163.19999999999999</c:v>
                </c:pt>
                <c:pt idx="73">
                  <c:v>163.30000000000001</c:v>
                </c:pt>
                <c:pt idx="74">
                  <c:v>163.4</c:v>
                </c:pt>
                <c:pt idx="75">
                  <c:v>163.5</c:v>
                </c:pt>
                <c:pt idx="76">
                  <c:v>163.6</c:v>
                </c:pt>
                <c:pt idx="77">
                  <c:v>163.69999999999999</c:v>
                </c:pt>
                <c:pt idx="78">
                  <c:v>163.80000000000001</c:v>
                </c:pt>
                <c:pt idx="79">
                  <c:v>163.9</c:v>
                </c:pt>
                <c:pt idx="80">
                  <c:v>164</c:v>
                </c:pt>
                <c:pt idx="81">
                  <c:v>164.1</c:v>
                </c:pt>
                <c:pt idx="82">
                  <c:v>164.2</c:v>
                </c:pt>
                <c:pt idx="83">
                  <c:v>164.3</c:v>
                </c:pt>
                <c:pt idx="84">
                  <c:v>164.4</c:v>
                </c:pt>
                <c:pt idx="85">
                  <c:v>164.5</c:v>
                </c:pt>
                <c:pt idx="86">
                  <c:v>164.6</c:v>
                </c:pt>
                <c:pt idx="87">
                  <c:v>164.7</c:v>
                </c:pt>
                <c:pt idx="88">
                  <c:v>164.79999999999899</c:v>
                </c:pt>
                <c:pt idx="89">
                  <c:v>164.89999999999901</c:v>
                </c:pt>
                <c:pt idx="90">
                  <c:v>164.99999999999901</c:v>
                </c:pt>
                <c:pt idx="91">
                  <c:v>165.099999999999</c:v>
                </c:pt>
                <c:pt idx="92">
                  <c:v>165.19999999999899</c:v>
                </c:pt>
                <c:pt idx="93">
                  <c:v>165.29999999999899</c:v>
                </c:pt>
                <c:pt idx="94">
                  <c:v>165.39999999999901</c:v>
                </c:pt>
                <c:pt idx="95">
                  <c:v>165.49999999999901</c:v>
                </c:pt>
                <c:pt idx="96">
                  <c:v>165.599999999999</c:v>
                </c:pt>
                <c:pt idx="97">
                  <c:v>165.69999999999899</c:v>
                </c:pt>
                <c:pt idx="98">
                  <c:v>165.79999999999899</c:v>
                </c:pt>
                <c:pt idx="99">
                  <c:v>165.89999999999901</c:v>
                </c:pt>
                <c:pt idx="100">
                  <c:v>165.99999999999901</c:v>
                </c:pt>
                <c:pt idx="101">
                  <c:v>166.099999999999</c:v>
                </c:pt>
                <c:pt idx="102">
                  <c:v>166.19999999999899</c:v>
                </c:pt>
                <c:pt idx="103">
                  <c:v>166.29999999999899</c:v>
                </c:pt>
                <c:pt idx="104">
                  <c:v>166.39999999999901</c:v>
                </c:pt>
                <c:pt idx="105">
                  <c:v>166.49999999999901</c:v>
                </c:pt>
                <c:pt idx="106">
                  <c:v>166.599999999999</c:v>
                </c:pt>
                <c:pt idx="107">
                  <c:v>166.69999999999899</c:v>
                </c:pt>
                <c:pt idx="108">
                  <c:v>166.79999999999899</c:v>
                </c:pt>
                <c:pt idx="109">
                  <c:v>166.89999999999901</c:v>
                </c:pt>
                <c:pt idx="110">
                  <c:v>166.99999999999901</c:v>
                </c:pt>
                <c:pt idx="111">
                  <c:v>167.099999999999</c:v>
                </c:pt>
                <c:pt idx="112">
                  <c:v>167.19999999999899</c:v>
                </c:pt>
                <c:pt idx="113">
                  <c:v>167.29999999999899</c:v>
                </c:pt>
                <c:pt idx="114">
                  <c:v>167.39999999999901</c:v>
                </c:pt>
                <c:pt idx="115">
                  <c:v>167.49999999999901</c:v>
                </c:pt>
                <c:pt idx="116">
                  <c:v>167.599999999999</c:v>
                </c:pt>
                <c:pt idx="117">
                  <c:v>167.69999999999899</c:v>
                </c:pt>
                <c:pt idx="118">
                  <c:v>167.79999999999899</c:v>
                </c:pt>
                <c:pt idx="119">
                  <c:v>167.89999999999901</c:v>
                </c:pt>
                <c:pt idx="120">
                  <c:v>167.99999999999901</c:v>
                </c:pt>
                <c:pt idx="121">
                  <c:v>168.099999999999</c:v>
                </c:pt>
                <c:pt idx="122">
                  <c:v>168.19999999999899</c:v>
                </c:pt>
                <c:pt idx="123">
                  <c:v>168.29999999999899</c:v>
                </c:pt>
                <c:pt idx="124">
                  <c:v>168.39999999999901</c:v>
                </c:pt>
                <c:pt idx="125">
                  <c:v>168.49999999999901</c:v>
                </c:pt>
                <c:pt idx="126">
                  <c:v>168.599999999999</c:v>
                </c:pt>
                <c:pt idx="127">
                  <c:v>168.69999999999899</c:v>
                </c:pt>
                <c:pt idx="128">
                  <c:v>168.79999999999899</c:v>
                </c:pt>
                <c:pt idx="129">
                  <c:v>168.89999999999901</c:v>
                </c:pt>
                <c:pt idx="130">
                  <c:v>168.99999999999901</c:v>
                </c:pt>
                <c:pt idx="131">
                  <c:v>169.099999999999</c:v>
                </c:pt>
                <c:pt idx="132">
                  <c:v>169.19999999999899</c:v>
                </c:pt>
                <c:pt idx="133">
                  <c:v>169.29999999999899</c:v>
                </c:pt>
                <c:pt idx="134">
                  <c:v>169.39999999999901</c:v>
                </c:pt>
                <c:pt idx="135">
                  <c:v>169.49999999999901</c:v>
                </c:pt>
                <c:pt idx="136">
                  <c:v>169.599999999999</c:v>
                </c:pt>
                <c:pt idx="137">
                  <c:v>169.69999999999899</c:v>
                </c:pt>
                <c:pt idx="138">
                  <c:v>169.79999999999899</c:v>
                </c:pt>
                <c:pt idx="139">
                  <c:v>169.89999999999901</c:v>
                </c:pt>
                <c:pt idx="140">
                  <c:v>169.99999999999901</c:v>
                </c:pt>
                <c:pt idx="141">
                  <c:v>170.099999999999</c:v>
                </c:pt>
                <c:pt idx="142">
                  <c:v>170.19999999999899</c:v>
                </c:pt>
                <c:pt idx="143">
                  <c:v>170.29999999999899</c:v>
                </c:pt>
                <c:pt idx="144">
                  <c:v>170.39999999999901</c:v>
                </c:pt>
                <c:pt idx="145">
                  <c:v>170.49999999999901</c:v>
                </c:pt>
                <c:pt idx="146">
                  <c:v>170.599999999999</c:v>
                </c:pt>
                <c:pt idx="147">
                  <c:v>170.69999999999899</c:v>
                </c:pt>
                <c:pt idx="148">
                  <c:v>170.79999999999899</c:v>
                </c:pt>
                <c:pt idx="149">
                  <c:v>170.89999999999901</c:v>
                </c:pt>
                <c:pt idx="150">
                  <c:v>170.99999999999901</c:v>
                </c:pt>
                <c:pt idx="151">
                  <c:v>171.099999999999</c:v>
                </c:pt>
                <c:pt idx="152">
                  <c:v>171.19999999999899</c:v>
                </c:pt>
                <c:pt idx="153">
                  <c:v>171.29999999999899</c:v>
                </c:pt>
                <c:pt idx="154">
                  <c:v>171.39999999999901</c:v>
                </c:pt>
                <c:pt idx="155">
                  <c:v>171.49999999999901</c:v>
                </c:pt>
                <c:pt idx="156">
                  <c:v>171.599999999999</c:v>
                </c:pt>
                <c:pt idx="157">
                  <c:v>171.69999999999899</c:v>
                </c:pt>
                <c:pt idx="158">
                  <c:v>171.79999999999899</c:v>
                </c:pt>
                <c:pt idx="159">
                  <c:v>171.89999999999901</c:v>
                </c:pt>
                <c:pt idx="160">
                  <c:v>171.99999999999901</c:v>
                </c:pt>
                <c:pt idx="161">
                  <c:v>172.099999999999</c:v>
                </c:pt>
                <c:pt idx="162">
                  <c:v>172.19999999999899</c:v>
                </c:pt>
                <c:pt idx="163">
                  <c:v>172.29999999999899</c:v>
                </c:pt>
                <c:pt idx="164">
                  <c:v>172.39999999999901</c:v>
                </c:pt>
                <c:pt idx="165">
                  <c:v>172.49999999999901</c:v>
                </c:pt>
                <c:pt idx="166">
                  <c:v>172.599999999999</c:v>
                </c:pt>
                <c:pt idx="167">
                  <c:v>172.69999999999899</c:v>
                </c:pt>
                <c:pt idx="168">
                  <c:v>172.79999999999899</c:v>
                </c:pt>
                <c:pt idx="169">
                  <c:v>172.89999999999901</c:v>
                </c:pt>
                <c:pt idx="170">
                  <c:v>172.99999999999901</c:v>
                </c:pt>
                <c:pt idx="171">
                  <c:v>173.099999999999</c:v>
                </c:pt>
                <c:pt idx="172">
                  <c:v>173.19999999999899</c:v>
                </c:pt>
                <c:pt idx="173">
                  <c:v>173.29999999999899</c:v>
                </c:pt>
                <c:pt idx="174">
                  <c:v>173.39999999999901</c:v>
                </c:pt>
                <c:pt idx="175">
                  <c:v>173.49999999999901</c:v>
                </c:pt>
                <c:pt idx="176">
                  <c:v>173.599999999999</c:v>
                </c:pt>
                <c:pt idx="177">
                  <c:v>173.69999999999899</c:v>
                </c:pt>
                <c:pt idx="178">
                  <c:v>173.79999999999899</c:v>
                </c:pt>
                <c:pt idx="179">
                  <c:v>173.89999999999901</c:v>
                </c:pt>
                <c:pt idx="180">
                  <c:v>173.99999999999901</c:v>
                </c:pt>
                <c:pt idx="181">
                  <c:v>174.099999999999</c:v>
                </c:pt>
                <c:pt idx="182">
                  <c:v>174.19999999999899</c:v>
                </c:pt>
                <c:pt idx="183">
                  <c:v>174.29999999999899</c:v>
                </c:pt>
                <c:pt idx="184">
                  <c:v>174.39999999999901</c:v>
                </c:pt>
                <c:pt idx="185">
                  <c:v>174.49999999999901</c:v>
                </c:pt>
                <c:pt idx="186">
                  <c:v>174.599999999999</c:v>
                </c:pt>
                <c:pt idx="187">
                  <c:v>174.69999999999899</c:v>
                </c:pt>
                <c:pt idx="188">
                  <c:v>174.79999999999899</c:v>
                </c:pt>
                <c:pt idx="189">
                  <c:v>174.89999999999901</c:v>
                </c:pt>
                <c:pt idx="190">
                  <c:v>174.99999999999901</c:v>
                </c:pt>
                <c:pt idx="191">
                  <c:v>175.099999999999</c:v>
                </c:pt>
                <c:pt idx="192">
                  <c:v>175.19999999999899</c:v>
                </c:pt>
                <c:pt idx="193">
                  <c:v>175.29999999999899</c:v>
                </c:pt>
                <c:pt idx="194">
                  <c:v>175.39999999999901</c:v>
                </c:pt>
                <c:pt idx="195">
                  <c:v>175.49999999999901</c:v>
                </c:pt>
                <c:pt idx="196">
                  <c:v>175.599999999999</c:v>
                </c:pt>
                <c:pt idx="197">
                  <c:v>175.69999999999899</c:v>
                </c:pt>
                <c:pt idx="198">
                  <c:v>175.79999999999899</c:v>
                </c:pt>
                <c:pt idx="199">
                  <c:v>175.89999999999901</c:v>
                </c:pt>
                <c:pt idx="200">
                  <c:v>175.99999999999901</c:v>
                </c:pt>
                <c:pt idx="201">
                  <c:v>176.099999999999</c:v>
                </c:pt>
                <c:pt idx="202">
                  <c:v>176.19999999999899</c:v>
                </c:pt>
                <c:pt idx="203">
                  <c:v>176.29999999999899</c:v>
                </c:pt>
                <c:pt idx="204">
                  <c:v>176.39999999999901</c:v>
                </c:pt>
                <c:pt idx="205">
                  <c:v>176.49999999999901</c:v>
                </c:pt>
                <c:pt idx="206">
                  <c:v>176.599999999999</c:v>
                </c:pt>
                <c:pt idx="207">
                  <c:v>176.69999999999899</c:v>
                </c:pt>
                <c:pt idx="208">
                  <c:v>176.79999999999899</c:v>
                </c:pt>
                <c:pt idx="209">
                  <c:v>176.89999999999901</c:v>
                </c:pt>
                <c:pt idx="210">
                  <c:v>176.99999999999901</c:v>
                </c:pt>
                <c:pt idx="211">
                  <c:v>177.099999999999</c:v>
                </c:pt>
                <c:pt idx="212">
                  <c:v>177.19999999999899</c:v>
                </c:pt>
                <c:pt idx="213">
                  <c:v>177.29999999999899</c:v>
                </c:pt>
                <c:pt idx="214">
                  <c:v>177.39999999999901</c:v>
                </c:pt>
                <c:pt idx="215">
                  <c:v>177.49999999999901</c:v>
                </c:pt>
                <c:pt idx="216">
                  <c:v>177.599999999999</c:v>
                </c:pt>
                <c:pt idx="217">
                  <c:v>177.69999999999899</c:v>
                </c:pt>
                <c:pt idx="218">
                  <c:v>177.79999999999899</c:v>
                </c:pt>
                <c:pt idx="219">
                  <c:v>177.89999999999901</c:v>
                </c:pt>
                <c:pt idx="220">
                  <c:v>177.99999999999901</c:v>
                </c:pt>
                <c:pt idx="221">
                  <c:v>178.099999999999</c:v>
                </c:pt>
                <c:pt idx="222">
                  <c:v>178.19999999999899</c:v>
                </c:pt>
                <c:pt idx="223">
                  <c:v>178.29999999999899</c:v>
                </c:pt>
                <c:pt idx="224">
                  <c:v>178.39999999999901</c:v>
                </c:pt>
                <c:pt idx="225">
                  <c:v>178.49999999999901</c:v>
                </c:pt>
                <c:pt idx="226">
                  <c:v>178.599999999999</c:v>
                </c:pt>
                <c:pt idx="227">
                  <c:v>178.69999999999899</c:v>
                </c:pt>
                <c:pt idx="228">
                  <c:v>178.79999999999899</c:v>
                </c:pt>
                <c:pt idx="229">
                  <c:v>178.89999999999901</c:v>
                </c:pt>
                <c:pt idx="230">
                  <c:v>178.99999999999901</c:v>
                </c:pt>
                <c:pt idx="231">
                  <c:v>179.099999999999</c:v>
                </c:pt>
                <c:pt idx="232">
                  <c:v>179.19999999999899</c:v>
                </c:pt>
                <c:pt idx="233">
                  <c:v>179.29999999999899</c:v>
                </c:pt>
                <c:pt idx="234">
                  <c:v>179.39999999999901</c:v>
                </c:pt>
                <c:pt idx="235">
                  <c:v>179.49999999999901</c:v>
                </c:pt>
                <c:pt idx="236">
                  <c:v>179.599999999999</c:v>
                </c:pt>
                <c:pt idx="237">
                  <c:v>179.69999999999899</c:v>
                </c:pt>
                <c:pt idx="238">
                  <c:v>179.79999999999899</c:v>
                </c:pt>
                <c:pt idx="239">
                  <c:v>179.89999999999901</c:v>
                </c:pt>
                <c:pt idx="240">
                  <c:v>179.99999999999901</c:v>
                </c:pt>
                <c:pt idx="241">
                  <c:v>180.099999999999</c:v>
                </c:pt>
                <c:pt idx="242">
                  <c:v>180.19999999999899</c:v>
                </c:pt>
                <c:pt idx="243">
                  <c:v>180.29999999999899</c:v>
                </c:pt>
                <c:pt idx="244">
                  <c:v>180.39999999999901</c:v>
                </c:pt>
                <c:pt idx="245">
                  <c:v>180.49999999999901</c:v>
                </c:pt>
                <c:pt idx="246">
                  <c:v>180.599999999999</c:v>
                </c:pt>
                <c:pt idx="247">
                  <c:v>180.69999999999899</c:v>
                </c:pt>
                <c:pt idx="248">
                  <c:v>180.79999999999899</c:v>
                </c:pt>
                <c:pt idx="249">
                  <c:v>180.89999999999901</c:v>
                </c:pt>
                <c:pt idx="250">
                  <c:v>180.99999999999901</c:v>
                </c:pt>
                <c:pt idx="251">
                  <c:v>181.099999999999</c:v>
                </c:pt>
                <c:pt idx="252">
                  <c:v>181.19999999999899</c:v>
                </c:pt>
                <c:pt idx="253">
                  <c:v>181.29999999999899</c:v>
                </c:pt>
                <c:pt idx="254">
                  <c:v>181.39999999999901</c:v>
                </c:pt>
                <c:pt idx="255">
                  <c:v>181.49999999999901</c:v>
                </c:pt>
                <c:pt idx="256">
                  <c:v>181.599999999998</c:v>
                </c:pt>
                <c:pt idx="257">
                  <c:v>181.69999999999899</c:v>
                </c:pt>
                <c:pt idx="258">
                  <c:v>181.79999999999899</c:v>
                </c:pt>
                <c:pt idx="259">
                  <c:v>181.89999999999799</c:v>
                </c:pt>
                <c:pt idx="260">
                  <c:v>181.99999999999801</c:v>
                </c:pt>
                <c:pt idx="261">
                  <c:v>182.099999999998</c:v>
                </c:pt>
                <c:pt idx="262">
                  <c:v>182.19999999999899</c:v>
                </c:pt>
                <c:pt idx="263">
                  <c:v>182.29999999999899</c:v>
                </c:pt>
                <c:pt idx="264">
                  <c:v>182.39999999999799</c:v>
                </c:pt>
                <c:pt idx="265">
                  <c:v>182.49999999999801</c:v>
                </c:pt>
                <c:pt idx="266">
                  <c:v>182.599999999998</c:v>
                </c:pt>
                <c:pt idx="267">
                  <c:v>182.69999999999899</c:v>
                </c:pt>
                <c:pt idx="268">
                  <c:v>182.79999999999899</c:v>
                </c:pt>
                <c:pt idx="269">
                  <c:v>182.89999999999799</c:v>
                </c:pt>
                <c:pt idx="270">
                  <c:v>182.99999999999801</c:v>
                </c:pt>
                <c:pt idx="271">
                  <c:v>183.099999999998</c:v>
                </c:pt>
                <c:pt idx="272">
                  <c:v>183.19999999999899</c:v>
                </c:pt>
                <c:pt idx="273">
                  <c:v>183.29999999999799</c:v>
                </c:pt>
                <c:pt idx="274">
                  <c:v>183.39999999999799</c:v>
                </c:pt>
                <c:pt idx="275">
                  <c:v>183.49999999999801</c:v>
                </c:pt>
                <c:pt idx="276">
                  <c:v>183.599999999998</c:v>
                </c:pt>
                <c:pt idx="277">
                  <c:v>183.699999999998</c:v>
                </c:pt>
                <c:pt idx="278">
                  <c:v>183.79999999999799</c:v>
                </c:pt>
                <c:pt idx="279">
                  <c:v>183.89999999999799</c:v>
                </c:pt>
                <c:pt idx="280">
                  <c:v>183.99999999999801</c:v>
                </c:pt>
                <c:pt idx="281">
                  <c:v>184.099999999998</c:v>
                </c:pt>
                <c:pt idx="282">
                  <c:v>184.199999999998</c:v>
                </c:pt>
                <c:pt idx="283">
                  <c:v>184.29999999999799</c:v>
                </c:pt>
                <c:pt idx="284">
                  <c:v>184.39999999999799</c:v>
                </c:pt>
                <c:pt idx="285">
                  <c:v>184.49999999999801</c:v>
                </c:pt>
                <c:pt idx="286">
                  <c:v>184.599999999998</c:v>
                </c:pt>
                <c:pt idx="287">
                  <c:v>184.699999999998</c:v>
                </c:pt>
                <c:pt idx="288">
                  <c:v>184.79999999999799</c:v>
                </c:pt>
                <c:pt idx="289">
                  <c:v>184.89999999999799</c:v>
                </c:pt>
                <c:pt idx="290">
                  <c:v>184.99999999999801</c:v>
                </c:pt>
                <c:pt idx="291">
                  <c:v>185.099999999998</c:v>
                </c:pt>
                <c:pt idx="292">
                  <c:v>185.199999999998</c:v>
                </c:pt>
                <c:pt idx="293">
                  <c:v>185.29999999999799</c:v>
                </c:pt>
                <c:pt idx="294">
                  <c:v>185.39999999999799</c:v>
                </c:pt>
                <c:pt idx="295">
                  <c:v>185.49999999999801</c:v>
                </c:pt>
                <c:pt idx="296">
                  <c:v>185.599999999998</c:v>
                </c:pt>
                <c:pt idx="297">
                  <c:v>185.699999999998</c:v>
                </c:pt>
                <c:pt idx="298">
                  <c:v>185.79999999999799</c:v>
                </c:pt>
                <c:pt idx="299">
                  <c:v>185.89999999999799</c:v>
                </c:pt>
                <c:pt idx="300">
                  <c:v>185.99999999999801</c:v>
                </c:pt>
              </c:numCache>
            </c:numRef>
          </c:cat>
          <c:val>
            <c:numRef>
              <c:f>Arkusz1!$C$1:$C$301</c:f>
              <c:numCache>
                <c:formatCode>General</c:formatCode>
                <c:ptCount val="301"/>
                <c:pt idx="0">
                  <c:v>3.7167987868357447E-7</c:v>
                </c:pt>
                <c:pt idx="1">
                  <c:v>4.2103688497921587E-7</c:v>
                </c:pt>
                <c:pt idx="2">
                  <c:v>4.7665022578069597E-7</c:v>
                </c:pt>
                <c:pt idx="3">
                  <c:v>5.3927219455911851E-7</c:v>
                </c:pt>
                <c:pt idx="4">
                  <c:v>6.0974018647334344E-7</c:v>
                </c:pt>
                <c:pt idx="5">
                  <c:v>6.8898564938749303E-7</c:v>
                </c:pt>
                <c:pt idx="6">
                  <c:v>7.7804389478722923E-7</c:v>
                </c:pt>
                <c:pt idx="7">
                  <c:v>8.7806484180455864E-7</c:v>
                </c:pt>
                <c:pt idx="8">
                  <c:v>9.9032477275803132E-7</c:v>
                </c:pt>
                <c:pt idx="9">
                  <c:v>1.1162391840711678E-6</c:v>
                </c:pt>
                <c:pt idx="10">
                  <c:v>1.2573768221481116E-6</c:v>
                </c:pt>
                <c:pt idx="11">
                  <c:v>1.4154749997587021E-6</c:v>
                </c:pt>
                <c:pt idx="12">
                  <c:v>1.592456294716753E-6</c:v>
                </c:pt>
                <c:pt idx="13">
                  <c:v>1.7904467391170041E-6</c:v>
                </c:pt>
                <c:pt idx="14">
                  <c:v>2.0117956141230878E-6</c:v>
                </c:pt>
                <c:pt idx="15">
                  <c:v>2.2590969722628434E-6</c:v>
                </c:pt>
                <c:pt idx="16">
                  <c:v>2.5352130163716676E-6</c:v>
                </c:pt>
                <c:pt idx="17">
                  <c:v>2.8432994717216287E-6</c:v>
                </c:pt>
                <c:pt idx="18">
                  <c:v>3.1868330954584003E-6</c:v>
                </c:pt>
                <c:pt idx="19">
                  <c:v>3.569641475221975E-6</c:v>
                </c:pt>
                <c:pt idx="20">
                  <c:v>3.9959352767263695E-6</c:v>
                </c:pt>
                <c:pt idx="21">
                  <c:v>4.4703431080810605E-6</c:v>
                </c:pt>
                <c:pt idx="22">
                  <c:v>4.9979491767306351E-6</c:v>
                </c:pt>
                <c:pt idx="23">
                  <c:v>5.5843339230190679E-6</c:v>
                </c:pt>
                <c:pt idx="24">
                  <c:v>6.2356178225134287E-6</c:v>
                </c:pt>
                <c:pt idx="25">
                  <c:v>6.9585085573037197E-6</c:v>
                </c:pt>
                <c:pt idx="26">
                  <c:v>7.7603517644624988E-6</c:v>
                </c:pt>
                <c:pt idx="27">
                  <c:v>8.6491855776621271E-6</c:v>
                </c:pt>
                <c:pt idx="28">
                  <c:v>9.6337991855218857E-6</c:v>
                </c:pt>
                <c:pt idx="29">
                  <c:v>1.0723795637531877E-5</c:v>
                </c:pt>
                <c:pt idx="30">
                  <c:v>1.1929659135301238E-5</c:v>
                </c:pt>
                <c:pt idx="31">
                  <c:v>1.3262827053298493E-5</c:v>
                </c:pt>
                <c:pt idx="32">
                  <c:v>1.4735766939134779E-5</c:v>
                </c:pt>
                <c:pt idx="33">
                  <c:v>1.6362058748655372E-5</c:v>
                </c:pt>
                <c:pt idx="34">
                  <c:v>1.8156482575563213E-5</c:v>
                </c:pt>
                <c:pt idx="35">
                  <c:v>2.0135112138898535E-5</c:v>
                </c:pt>
                <c:pt idx="36">
                  <c:v>2.2315414294283076E-5</c:v>
                </c:pt>
                <c:pt idx="37">
                  <c:v>2.4716354836341986E-5</c:v>
                </c:pt>
                <c:pt idx="38">
                  <c:v>2.735851085995043E-5</c:v>
                </c:pt>
                <c:pt idx="39">
                  <c:v>3.0264189946811315E-5</c:v>
                </c:pt>
                <c:pt idx="40">
                  <c:v>3.3457556441221342E-5</c:v>
                </c:pt>
                <c:pt idx="41">
                  <c:v>3.6964765074518204E-5</c:v>
                </c:pt>
                <c:pt idx="42">
                  <c:v>4.081410219156007E-5</c:v>
                </c:pt>
                <c:pt idx="43">
                  <c:v>4.5036134824422677E-5</c:v>
                </c:pt>
                <c:pt idx="44">
                  <c:v>4.9663867848193444E-5</c:v>
                </c:pt>
                <c:pt idx="45">
                  <c:v>5.4732909441153025E-5</c:v>
                </c:pt>
                <c:pt idx="46">
                  <c:v>6.0281645056498045E-5</c:v>
                </c:pt>
                <c:pt idx="47">
                  <c:v>6.6351420095056427E-5</c:v>
                </c:pt>
                <c:pt idx="48">
                  <c:v>7.2986731447865854E-5</c:v>
                </c:pt>
                <c:pt idx="49">
                  <c:v>8.0235428053935566E-5</c:v>
                </c:pt>
                <c:pt idx="50">
                  <c:v>8.8148920591861365E-5</c:v>
                </c:pt>
                <c:pt idx="51">
                  <c:v>9.6782400393896826E-5</c:v>
                </c:pt>
                <c:pt idx="52">
                  <c:v>1.0619506763768683E-4</c:v>
                </c:pt>
                <c:pt idx="53">
                  <c:v>1.1645036883376041E-4</c:v>
                </c:pt>
                <c:pt idx="54">
                  <c:v>1.2761624358604708E-4</c:v>
                </c:pt>
                <c:pt idx="55">
                  <c:v>1.3976538055804122E-4</c:v>
                </c:pt>
                <c:pt idx="56">
                  <c:v>1.5297548252844232E-4</c:v>
                </c:pt>
                <c:pt idx="57">
                  <c:v>1.6732954036741273E-4</c:v>
                </c:pt>
                <c:pt idx="58">
                  <c:v>1.8291611570757951E-4</c:v>
                </c:pt>
                <c:pt idx="59">
                  <c:v>1.9982963202268958E-4</c:v>
                </c:pt>
                <c:pt idx="60">
                  <c:v>2.1817067376144004E-4</c:v>
                </c:pt>
                <c:pt idx="61">
                  <c:v>2.3804629311406631E-4</c:v>
                </c:pt>
                <c:pt idx="62">
                  <c:v>2.5957032391535025E-4</c:v>
                </c:pt>
                <c:pt idx="63">
                  <c:v>2.8286370210930484E-4</c:v>
                </c:pt>
                <c:pt idx="64">
                  <c:v>3.0805479211825634E-4</c:v>
                </c:pt>
                <c:pt idx="65">
                  <c:v>3.3527971837259444E-4</c:v>
                </c:pt>
                <c:pt idx="66">
                  <c:v>3.646827011666849E-4</c:v>
                </c:pt>
                <c:pt idx="67">
                  <c:v>3.9641639591236037E-4</c:v>
                </c:pt>
                <c:pt idx="68">
                  <c:v>4.3064223476342421E-4</c:v>
                </c:pt>
                <c:pt idx="69">
                  <c:v>4.6753076948341472E-4</c:v>
                </c:pt>
                <c:pt idx="70">
                  <c:v>5.0726201432494203E-4</c:v>
                </c:pt>
                <c:pt idx="71">
                  <c:v>5.5002578758178049E-4</c:v>
                </c:pt>
                <c:pt idx="72">
                  <c:v>5.9602205036620533E-4</c:v>
                </c:pt>
                <c:pt idx="73">
                  <c:v>6.4546124105306028E-4</c:v>
                </c:pt>
                <c:pt idx="74">
                  <c:v>6.9856460371986494E-4</c:v>
                </c:pt>
                <c:pt idx="75">
                  <c:v>7.5556450879968914E-4</c:v>
                </c:pt>
                <c:pt idx="76">
                  <c:v>8.1670476404997684E-4</c:v>
                </c:pt>
                <c:pt idx="77">
                  <c:v>8.8224091382843269E-4</c:v>
                </c:pt>
                <c:pt idx="78">
                  <c:v>9.524405245554603E-4</c:v>
                </c:pt>
                <c:pt idx="79">
                  <c:v>1.0275834541331448E-3</c:v>
                </c:pt>
                <c:pt idx="80">
                  <c:v>1.1079621029845019E-3</c:v>
                </c:pt>
                <c:pt idx="81">
                  <c:v>1.1938816442728854E-3</c:v>
                </c:pt>
                <c:pt idx="82">
                  <c:v>1.2856602307634744E-3</c:v>
                </c:pt>
                <c:pt idx="83">
                  <c:v>1.3836291756951365E-3</c:v>
                </c:pt>
                <c:pt idx="84">
                  <c:v>1.4881331049439702E-3</c:v>
                </c:pt>
                <c:pt idx="85">
                  <c:v>1.5995300776808893E-3</c:v>
                </c:pt>
                <c:pt idx="86">
                  <c:v>1.7181916726534869E-3</c:v>
                </c:pt>
                <c:pt idx="87">
                  <c:v>1.8445030371616834E-3</c:v>
                </c:pt>
                <c:pt idx="88">
                  <c:v>1.9788628957435892E-3</c:v>
                </c:pt>
                <c:pt idx="89">
                  <c:v>2.1216835155582234E-3</c:v>
                </c:pt>
                <c:pt idx="90">
                  <c:v>2.2733906253962085E-3</c:v>
                </c:pt>
                <c:pt idx="91">
                  <c:v>2.4344232852843407E-3</c:v>
                </c:pt>
                <c:pt idx="92">
                  <c:v>2.6052337036038798E-3</c:v>
                </c:pt>
                <c:pt idx="93">
                  <c:v>2.7862869986893159E-3</c:v>
                </c:pt>
                <c:pt idx="94">
                  <c:v>2.9780609018993428E-3</c:v>
                </c:pt>
                <c:pt idx="95">
                  <c:v>3.1810453992057812E-3</c:v>
                </c:pt>
                <c:pt idx="96">
                  <c:v>3.3957423084191958E-3</c:v>
                </c:pt>
                <c:pt idx="97">
                  <c:v>3.6226647892597654E-3</c:v>
                </c:pt>
                <c:pt idx="98">
                  <c:v>3.8623367835963016E-3</c:v>
                </c:pt>
                <c:pt idx="99">
                  <c:v>4.1152923833092459E-3</c:v>
                </c:pt>
                <c:pt idx="100">
                  <c:v>4.3820751233894107E-3</c:v>
                </c:pt>
                <c:pt idx="101">
                  <c:v>4.6632371980645897E-3</c:v>
                </c:pt>
                <c:pt idx="102">
                  <c:v>4.959338597945776E-3</c:v>
                </c:pt>
                <c:pt idx="103">
                  <c:v>5.2709461664127953E-3</c:v>
                </c:pt>
                <c:pt idx="104">
                  <c:v>5.5986325737074011E-3</c:v>
                </c:pt>
                <c:pt idx="105">
                  <c:v>5.9429752074749414E-3</c:v>
                </c:pt>
                <c:pt idx="106">
                  <c:v>6.3045549787948919E-3</c:v>
                </c:pt>
                <c:pt idx="107">
                  <c:v>6.6839550430581509E-3</c:v>
                </c:pt>
                <c:pt idx="108">
                  <c:v>7.0817594353961739E-3</c:v>
                </c:pt>
                <c:pt idx="109">
                  <c:v>7.4985516207321055E-3</c:v>
                </c:pt>
                <c:pt idx="110">
                  <c:v>7.9349129589124153E-3</c:v>
                </c:pt>
                <c:pt idx="111">
                  <c:v>8.3914210857897169E-3</c:v>
                </c:pt>
                <c:pt idx="112">
                  <c:v>8.868648211552952E-3</c:v>
                </c:pt>
                <c:pt idx="113">
                  <c:v>9.3671593380532936E-3</c:v>
                </c:pt>
                <c:pt idx="114">
                  <c:v>9.8875103973372954E-3</c:v>
                </c:pt>
                <c:pt idx="115">
                  <c:v>1.043024631407914E-2</c:v>
                </c:pt>
                <c:pt idx="116">
                  <c:v>1.0995898995101021E-2</c:v>
                </c:pt>
                <c:pt idx="117">
                  <c:v>1.1584985249671264E-2</c:v>
                </c:pt>
                <c:pt idx="118">
                  <c:v>1.2198004644789366E-2</c:v>
                </c:pt>
                <c:pt idx="119">
                  <c:v>1.2835437300185933E-2</c:v>
                </c:pt>
                <c:pt idx="120">
                  <c:v>1.3497741628290301E-2</c:v>
                </c:pt>
                <c:pt idx="121">
                  <c:v>1.4185352024948998E-2</c:v>
                </c:pt>
                <c:pt idx="122">
                  <c:v>1.4898676517196714E-2</c:v>
                </c:pt>
                <c:pt idx="123">
                  <c:v>1.5638094374907385E-2</c:v>
                </c:pt>
                <c:pt idx="124">
                  <c:v>1.6403953693661443E-2</c:v>
                </c:pt>
                <c:pt idx="125">
                  <c:v>1.7196568956664958E-2</c:v>
                </c:pt>
                <c:pt idx="126">
                  <c:v>1.8016218584046163E-2</c:v>
                </c:pt>
                <c:pt idx="127">
                  <c:v>1.8863142478313895E-2</c:v>
                </c:pt>
                <c:pt idx="128">
                  <c:v>1.9737539575214555E-2</c:v>
                </c:pt>
                <c:pt idx="129">
                  <c:v>2.0639565409638846E-2</c:v>
                </c:pt>
                <c:pt idx="130">
                  <c:v>2.1569329706618495E-2</c:v>
                </c:pt>
                <c:pt idx="131">
                  <c:v>2.252689400781481E-2</c:v>
                </c:pt>
                <c:pt idx="132">
                  <c:v>2.3512269344211682E-2</c:v>
                </c:pt>
                <c:pt idx="133">
                  <c:v>2.4525413966014063E-2</c:v>
                </c:pt>
                <c:pt idx="134">
                  <c:v>2.5566231140984073E-2</c:v>
                </c:pt>
                <c:pt idx="135">
                  <c:v>2.6634567032635507E-2</c:v>
                </c:pt>
                <c:pt idx="136">
                  <c:v>2.7730208669852797E-2</c:v>
                </c:pt>
                <c:pt idx="137">
                  <c:v>2.8852882019576073E-2</c:v>
                </c:pt>
                <c:pt idx="138">
                  <c:v>3.0002250174234638E-2</c:v>
                </c:pt>
                <c:pt idx="139">
                  <c:v>3.1177911665577544E-2</c:v>
                </c:pt>
                <c:pt idx="140">
                  <c:v>3.2379398916460855E-2</c:v>
                </c:pt>
                <c:pt idx="141">
                  <c:v>3.3606176842007375E-2</c:v>
                </c:pt>
                <c:pt idx="142">
                  <c:v>3.4857641611327358E-2</c:v>
                </c:pt>
                <c:pt idx="143">
                  <c:v>3.6133119580720199E-2</c:v>
                </c:pt>
                <c:pt idx="144">
                  <c:v>3.7431866408923258E-2</c:v>
                </c:pt>
                <c:pt idx="145">
                  <c:v>3.8753066364560051E-2</c:v>
                </c:pt>
                <c:pt idx="146">
                  <c:v>4.0095831835466361E-2</c:v>
                </c:pt>
                <c:pt idx="147">
                  <c:v>4.1459203049012364E-2</c:v>
                </c:pt>
                <c:pt idx="148">
                  <c:v>4.284214801193776E-2</c:v>
                </c:pt>
                <c:pt idx="149">
                  <c:v>4.4243562677530976E-2</c:v>
                </c:pt>
                <c:pt idx="150">
                  <c:v>4.5662271347241289E-2</c:v>
                </c:pt>
                <c:pt idx="151">
                  <c:v>4.709702731301716E-2</c:v>
                </c:pt>
                <c:pt idx="152">
                  <c:v>4.854651374578859E-2</c:v>
                </c:pt>
                <c:pt idx="153">
                  <c:v>5.0009344834607075E-2</c:v>
                </c:pt>
                <c:pt idx="154">
                  <c:v>5.1484067179979047E-2</c:v>
                </c:pt>
                <c:pt idx="155">
                  <c:v>5.2969161443910055E-2</c:v>
                </c:pt>
                <c:pt idx="156">
                  <c:v>5.4463044258122657E-2</c:v>
                </c:pt>
                <c:pt idx="157">
                  <c:v>5.5964070390794748E-2</c:v>
                </c:pt>
                <c:pt idx="158">
                  <c:v>5.7470535171042995E-2</c:v>
                </c:pt>
                <c:pt idx="159">
                  <c:v>5.8980677169203195E-2</c:v>
                </c:pt>
                <c:pt idx="160">
                  <c:v>6.0492681129770798E-2</c:v>
                </c:pt>
                <c:pt idx="161">
                  <c:v>6.2004681152669161E-2</c:v>
                </c:pt>
                <c:pt idx="162">
                  <c:v>6.3514764117282074E-2</c:v>
                </c:pt>
                <c:pt idx="163">
                  <c:v>6.5020973342483718E-2</c:v>
                </c:pt>
                <c:pt idx="164">
                  <c:v>6.652131247467391E-2</c:v>
                </c:pt>
                <c:pt idx="165">
                  <c:v>6.8013749594621073E-2</c:v>
                </c:pt>
                <c:pt idx="166">
                  <c:v>6.9496221532734354E-2</c:v>
                </c:pt>
                <c:pt idx="167">
                  <c:v>7.0966638381207092E-2</c:v>
                </c:pt>
                <c:pt idx="168">
                  <c:v>7.2422888190356027E-2</c:v>
                </c:pt>
                <c:pt idx="169">
                  <c:v>7.3862841835376586E-2</c:v>
                </c:pt>
                <c:pt idx="170">
                  <c:v>7.5284358038687063E-2</c:v>
                </c:pt>
                <c:pt idx="171">
                  <c:v>7.6685288532046092E-2</c:v>
                </c:pt>
                <c:pt idx="172">
                  <c:v>7.8063483341676579E-2</c:v>
                </c:pt>
                <c:pt idx="173">
                  <c:v>7.9416796178773494E-2</c:v>
                </c:pt>
                <c:pt idx="174">
                  <c:v>8.0743089916965605E-2</c:v>
                </c:pt>
                <c:pt idx="175">
                  <c:v>8.2040242137581015E-2</c:v>
                </c:pt>
                <c:pt idx="176">
                  <c:v>8.3306150722937414E-2</c:v>
                </c:pt>
                <c:pt idx="177">
                  <c:v>8.4538739477315633E-2</c:v>
                </c:pt>
                <c:pt idx="178">
                  <c:v>8.5735963754834055E-2</c:v>
                </c:pt>
                <c:pt idx="179">
                  <c:v>8.6895816073075741E-2</c:v>
                </c:pt>
                <c:pt idx="180">
                  <c:v>8.8016331691063932E-2</c:v>
                </c:pt>
                <c:pt idx="181">
                  <c:v>8.9095594130035247E-2</c:v>
                </c:pt>
                <c:pt idx="182">
                  <c:v>9.0131740615401801E-2</c:v>
                </c:pt>
                <c:pt idx="183">
                  <c:v>9.1122967418366826E-2</c:v>
                </c:pt>
                <c:pt idx="184">
                  <c:v>9.206753507582173E-2</c:v>
                </c:pt>
                <c:pt idx="185">
                  <c:v>9.2963773467433564E-2</c:v>
                </c:pt>
                <c:pt idx="186">
                  <c:v>9.3810086729226264E-2</c:v>
                </c:pt>
                <c:pt idx="187">
                  <c:v>9.4604957983447133E-2</c:v>
                </c:pt>
                <c:pt idx="188">
                  <c:v>9.534695386512379E-2</c:v>
                </c:pt>
                <c:pt idx="189">
                  <c:v>9.6034728826419669E-2</c:v>
                </c:pt>
                <c:pt idx="190">
                  <c:v>9.66670292007063E-2</c:v>
                </c:pt>
                <c:pt idx="191">
                  <c:v>9.7242697009181894E-2</c:v>
                </c:pt>
                <c:pt idx="192">
                  <c:v>9.7760673493859057E-2</c:v>
                </c:pt>
                <c:pt idx="193">
                  <c:v>9.8220002361840475E-2</c:v>
                </c:pt>
                <c:pt idx="194">
                  <c:v>9.8619832726968573E-2</c:v>
                </c:pt>
                <c:pt idx="195">
                  <c:v>9.89594217361843E-2</c:v>
                </c:pt>
                <c:pt idx="196">
                  <c:v>9.9238136869250468E-2</c:v>
                </c:pt>
                <c:pt idx="197">
                  <c:v>9.9455457901872407E-2</c:v>
                </c:pt>
                <c:pt idx="198">
                  <c:v>9.9610978523689747E-2</c:v>
                </c:pt>
                <c:pt idx="199">
                  <c:v>9.9704407604094838E-2</c:v>
                </c:pt>
                <c:pt idx="200">
                  <c:v>9.9735570100358176E-2</c:v>
                </c:pt>
                <c:pt idx="201">
                  <c:v>9.9704407604096074E-2</c:v>
                </c:pt>
                <c:pt idx="202">
                  <c:v>9.9610978523692273E-2</c:v>
                </c:pt>
                <c:pt idx="203">
                  <c:v>9.9455457901876168E-2</c:v>
                </c:pt>
                <c:pt idx="204">
                  <c:v>9.9238136869255408E-2</c:v>
                </c:pt>
                <c:pt idx="205">
                  <c:v>9.8959421736190462E-2</c:v>
                </c:pt>
                <c:pt idx="206">
                  <c:v>9.8619832726975942E-2</c:v>
                </c:pt>
                <c:pt idx="207">
                  <c:v>9.8220002361849149E-2</c:v>
                </c:pt>
                <c:pt idx="208">
                  <c:v>9.7760673493868924E-2</c:v>
                </c:pt>
                <c:pt idx="209">
                  <c:v>9.7242697009192774E-2</c:v>
                </c:pt>
                <c:pt idx="210">
                  <c:v>9.6667029200718319E-2</c:v>
                </c:pt>
                <c:pt idx="211">
                  <c:v>9.6034728826432811E-2</c:v>
                </c:pt>
                <c:pt idx="212">
                  <c:v>9.5346953865138223E-2</c:v>
                </c:pt>
                <c:pt idx="213">
                  <c:v>9.4604957983462648E-2</c:v>
                </c:pt>
                <c:pt idx="214">
                  <c:v>9.3810086729242598E-2</c:v>
                </c:pt>
                <c:pt idx="215">
                  <c:v>9.2963773467450911E-2</c:v>
                </c:pt>
                <c:pt idx="216">
                  <c:v>9.2067535075840048E-2</c:v>
                </c:pt>
                <c:pt idx="217">
                  <c:v>9.1122967418386366E-2</c:v>
                </c:pt>
                <c:pt idx="218">
                  <c:v>9.0131740615422257E-2</c:v>
                </c:pt>
                <c:pt idx="219">
                  <c:v>8.9095594130056285E-2</c:v>
                </c:pt>
                <c:pt idx="220">
                  <c:v>8.8016331691085831E-2</c:v>
                </c:pt>
                <c:pt idx="221">
                  <c:v>8.6895816073098431E-2</c:v>
                </c:pt>
                <c:pt idx="222">
                  <c:v>8.5735963754857841E-2</c:v>
                </c:pt>
                <c:pt idx="223">
                  <c:v>8.4538739477340155E-2</c:v>
                </c:pt>
                <c:pt idx="224">
                  <c:v>8.3306150722962269E-2</c:v>
                </c:pt>
                <c:pt idx="225">
                  <c:v>8.2040242137606523E-2</c:v>
                </c:pt>
                <c:pt idx="226">
                  <c:v>8.0743089916991709E-2</c:v>
                </c:pt>
                <c:pt idx="227">
                  <c:v>7.9416796178800542E-2</c:v>
                </c:pt>
                <c:pt idx="228">
                  <c:v>7.806348334170414E-2</c:v>
                </c:pt>
                <c:pt idx="229">
                  <c:v>7.668528853207375E-2</c:v>
                </c:pt>
                <c:pt idx="230">
                  <c:v>7.5284358038715152E-2</c:v>
                </c:pt>
                <c:pt idx="231">
                  <c:v>7.3862841835405063E-2</c:v>
                </c:pt>
                <c:pt idx="232">
                  <c:v>7.2422888190385268E-2</c:v>
                </c:pt>
                <c:pt idx="233">
                  <c:v>7.0966638381236624E-2</c:v>
                </c:pt>
                <c:pt idx="234">
                  <c:v>6.9496221532763733E-2</c:v>
                </c:pt>
                <c:pt idx="235">
                  <c:v>6.8013749594650688E-2</c:v>
                </c:pt>
                <c:pt idx="236">
                  <c:v>6.6521312474703692E-2</c:v>
                </c:pt>
                <c:pt idx="237">
                  <c:v>6.5020973342514055E-2</c:v>
                </c:pt>
                <c:pt idx="238">
                  <c:v>6.3514764117312522E-2</c:v>
                </c:pt>
                <c:pt idx="239">
                  <c:v>6.2004681152699234E-2</c:v>
                </c:pt>
                <c:pt idx="240">
                  <c:v>6.0492681129800892E-2</c:v>
                </c:pt>
                <c:pt idx="241">
                  <c:v>5.8980677169233262E-2</c:v>
                </c:pt>
                <c:pt idx="242">
                  <c:v>5.7470535171073436E-2</c:v>
                </c:pt>
                <c:pt idx="243">
                  <c:v>5.5964070390825099E-2</c:v>
                </c:pt>
                <c:pt idx="244">
                  <c:v>5.4463044258152453E-2</c:v>
                </c:pt>
                <c:pt idx="245">
                  <c:v>5.2969161443939684E-2</c:v>
                </c:pt>
                <c:pt idx="246">
                  <c:v>5.1484067180008503E-2</c:v>
                </c:pt>
                <c:pt idx="247">
                  <c:v>5.0009344834636718E-2</c:v>
                </c:pt>
                <c:pt idx="248">
                  <c:v>4.8546513745817976E-2</c:v>
                </c:pt>
                <c:pt idx="249">
                  <c:v>4.7097027313045853E-2</c:v>
                </c:pt>
                <c:pt idx="250">
                  <c:v>4.5662271347269676E-2</c:v>
                </c:pt>
                <c:pt idx="251">
                  <c:v>4.4243562677559037E-2</c:v>
                </c:pt>
                <c:pt idx="252">
                  <c:v>4.2842148011965848E-2</c:v>
                </c:pt>
                <c:pt idx="253">
                  <c:v>4.1459203049040078E-2</c:v>
                </c:pt>
                <c:pt idx="254">
                  <c:v>4.0095831835493284E-2</c:v>
                </c:pt>
                <c:pt idx="255">
                  <c:v>3.8753066364586551E-2</c:v>
                </c:pt>
                <c:pt idx="256">
                  <c:v>3.7431866408962358E-2</c:v>
                </c:pt>
                <c:pt idx="257">
                  <c:v>3.6133119580746179E-2</c:v>
                </c:pt>
                <c:pt idx="258">
                  <c:v>3.4857641611352852E-2</c:v>
                </c:pt>
                <c:pt idx="259">
                  <c:v>3.3606176842044706E-2</c:v>
                </c:pt>
                <c:pt idx="260">
                  <c:v>3.237939891649709E-2</c:v>
                </c:pt>
                <c:pt idx="261">
                  <c:v>3.1177911665613019E-2</c:v>
                </c:pt>
                <c:pt idx="262">
                  <c:v>3.0002250174258102E-2</c:v>
                </c:pt>
                <c:pt idx="263">
                  <c:v>2.8852882019598992E-2</c:v>
                </c:pt>
                <c:pt idx="264">
                  <c:v>2.7730208669886212E-2</c:v>
                </c:pt>
                <c:pt idx="265">
                  <c:v>2.6634567032667793E-2</c:v>
                </c:pt>
                <c:pt idx="266">
                  <c:v>2.5566231141015548E-2</c:v>
                </c:pt>
                <c:pt idx="267">
                  <c:v>2.452541396603479E-2</c:v>
                </c:pt>
                <c:pt idx="268">
                  <c:v>2.3512269344231843E-2</c:v>
                </c:pt>
                <c:pt idx="269">
                  <c:v>2.2526894007844075E-2</c:v>
                </c:pt>
                <c:pt idx="270">
                  <c:v>2.1569329706646656E-2</c:v>
                </c:pt>
                <c:pt idx="271">
                  <c:v>2.0639565409666182E-2</c:v>
                </c:pt>
                <c:pt idx="272">
                  <c:v>1.9737539575232478E-2</c:v>
                </c:pt>
                <c:pt idx="273">
                  <c:v>1.8863142478339822E-2</c:v>
                </c:pt>
                <c:pt idx="274">
                  <c:v>1.8016218584071268E-2</c:v>
                </c:pt>
                <c:pt idx="275">
                  <c:v>1.7196568956689015E-2</c:v>
                </c:pt>
                <c:pt idx="276">
                  <c:v>1.6403953693684695E-2</c:v>
                </c:pt>
                <c:pt idx="277">
                  <c:v>1.5638094374930057E-2</c:v>
                </c:pt>
                <c:pt idx="278">
                  <c:v>1.4898676517218594E-2</c:v>
                </c:pt>
                <c:pt idx="279">
                  <c:v>1.4185352024970101E-2</c:v>
                </c:pt>
                <c:pt idx="280">
                  <c:v>1.3497741628310441E-2</c:v>
                </c:pt>
                <c:pt idx="281">
                  <c:v>1.2835437300205324E-2</c:v>
                </c:pt>
                <c:pt idx="282">
                  <c:v>1.21980046448082E-2</c:v>
                </c:pt>
                <c:pt idx="283">
                  <c:v>1.1584985249689367E-2</c:v>
                </c:pt>
                <c:pt idx="284">
                  <c:v>1.0995898995118415E-2</c:v>
                </c:pt>
                <c:pt idx="285">
                  <c:v>1.0430246314095677E-2</c:v>
                </c:pt>
                <c:pt idx="286">
                  <c:v>9.887510397353156E-3</c:v>
                </c:pt>
                <c:pt idx="287">
                  <c:v>9.367159338068639E-3</c:v>
                </c:pt>
                <c:pt idx="288">
                  <c:v>8.8686482115676469E-3</c:v>
                </c:pt>
                <c:pt idx="289">
                  <c:v>8.3914210858037803E-3</c:v>
                </c:pt>
                <c:pt idx="290">
                  <c:v>7.9349129589257345E-3</c:v>
                </c:pt>
                <c:pt idx="291">
                  <c:v>7.4985516207448331E-3</c:v>
                </c:pt>
                <c:pt idx="292">
                  <c:v>7.0817594354084428E-3</c:v>
                </c:pt>
                <c:pt idx="293">
                  <c:v>6.6839550430698542E-3</c:v>
                </c:pt>
                <c:pt idx="294">
                  <c:v>6.3045549788060522E-3</c:v>
                </c:pt>
                <c:pt idx="295">
                  <c:v>5.942975207485472E-3</c:v>
                </c:pt>
                <c:pt idx="296">
                  <c:v>5.5986325737174252E-3</c:v>
                </c:pt>
                <c:pt idx="297">
                  <c:v>5.2709461664224222E-3</c:v>
                </c:pt>
                <c:pt idx="298">
                  <c:v>4.9593385979549267E-3</c:v>
                </c:pt>
                <c:pt idx="299">
                  <c:v>4.6632371980732832E-3</c:v>
                </c:pt>
                <c:pt idx="300">
                  <c:v>4.3820751233975839E-3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D3-4411-86CC-60CEED7B0F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05867264"/>
        <c:axId val="1205861856"/>
      </c:lineChart>
      <c:catAx>
        <c:axId val="120586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05861856"/>
        <c:crosses val="autoZero"/>
        <c:auto val="1"/>
        <c:lblAlgn val="ctr"/>
        <c:lblOffset val="100"/>
        <c:noMultiLvlLbl val="0"/>
      </c:catAx>
      <c:valAx>
        <c:axId val="1205861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0586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100282" tIns="50141" rIns="100282" bIns="50141" rtlCol="0"/>
          <a:lstStyle>
            <a:lvl1pPr algn="l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100282" tIns="50141" rIns="100282" bIns="50141" rtlCol="0"/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D2DC100-FC82-4BDC-93FA-926375847A75}" type="datetimeFigureOut">
              <a:rPr lang="pl-PL"/>
              <a:pPr>
                <a:defRPr/>
              </a:pPr>
              <a:t>27.09.2018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100282" tIns="50141" rIns="100282" bIns="50141" rtlCol="0" anchor="b"/>
          <a:lstStyle>
            <a:lvl1pPr algn="l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100282" tIns="50141" rIns="100282" bIns="5014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C555832-D8F9-4C2B-BCFF-84B30508463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100282" tIns="50141" rIns="100282" bIns="50141" rtlCol="0"/>
          <a:lstStyle>
            <a:lvl1pPr algn="l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100282" tIns="50141" rIns="100282" bIns="50141" rtlCol="0"/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4BD0048-4815-4B53-B7E8-F158350AECA6}" type="datetimeFigureOut">
              <a:rPr lang="pl-PL"/>
              <a:pPr>
                <a:defRPr/>
              </a:pPr>
              <a:t>27.09.2018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0282" tIns="50141" rIns="100282" bIns="50141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100282" tIns="50141" rIns="100282" bIns="50141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100282" tIns="50141" rIns="100282" bIns="50141" rtlCol="0" anchor="b"/>
          <a:lstStyle>
            <a:lvl1pPr algn="l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100282" tIns="50141" rIns="100282" bIns="5014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476CCDC-1034-45DB-8BB1-C008C833BA7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ytuł 1"/>
          <p:cNvSpPr txBox="1">
            <a:spLocks/>
          </p:cNvSpPr>
          <p:nvPr/>
        </p:nvSpPr>
        <p:spPr bwMode="auto">
          <a:xfrm>
            <a:off x="290513" y="2420938"/>
            <a:ext cx="8640762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endParaRPr lang="pl-PL" kern="0" dirty="0">
              <a:latin typeface="Calibri" panose="020F0502020204030204" pitchFamily="34" charset="0"/>
            </a:endParaRPr>
          </a:p>
        </p:txBody>
      </p:sp>
      <p:pic>
        <p:nvPicPr>
          <p:cNvPr id="6" name="Symbol zastępczy obrazu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" t="-3056" r="-542" b="2946"/>
          <a:stretch>
            <a:fillRect/>
          </a:stretch>
        </p:blipFill>
        <p:spPr bwMode="auto">
          <a:xfrm>
            <a:off x="1403350" y="5649913"/>
            <a:ext cx="1533525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rostokąt 6"/>
          <p:cNvSpPr/>
          <p:nvPr/>
        </p:nvSpPr>
        <p:spPr>
          <a:xfrm>
            <a:off x="4356100" y="5707063"/>
            <a:ext cx="4662488" cy="10350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5784850"/>
            <a:ext cx="41433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Symbol zastępczy obrazu 2"/>
          <p:cNvSpPr>
            <a:spLocks noGrp="1"/>
          </p:cNvSpPr>
          <p:nvPr>
            <p:ph type="pic" idx="1"/>
          </p:nvPr>
        </p:nvSpPr>
        <p:spPr>
          <a:xfrm>
            <a:off x="125947" y="1988840"/>
            <a:ext cx="8892103" cy="35283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 dirty="0"/>
          </a:p>
        </p:txBody>
      </p:sp>
      <p:sp>
        <p:nvSpPr>
          <p:cNvPr id="9" name="Symbol zastępczy tekstu 2"/>
          <p:cNvSpPr>
            <a:spLocks noGrp="1"/>
          </p:cNvSpPr>
          <p:nvPr>
            <p:ph type="body" idx="11"/>
          </p:nvPr>
        </p:nvSpPr>
        <p:spPr>
          <a:xfrm>
            <a:off x="125947" y="116632"/>
            <a:ext cx="8892103" cy="1728192"/>
          </a:xfrm>
        </p:spPr>
        <p:txBody>
          <a:bodyPr lIns="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54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574435104"/>
      </p:ext>
    </p:extLst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>
            <a:spLocks noChangeArrowheads="1"/>
          </p:cNvSpPr>
          <p:nvPr/>
        </p:nvSpPr>
        <p:spPr bwMode="auto">
          <a:xfrm>
            <a:off x="0" y="6546850"/>
            <a:ext cx="611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508043A1-7902-4F0B-9C76-C45181D610BE}" type="slidenum">
              <a:rPr lang="pl-PL" altLang="pl-PL" sz="10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pl-PL" altLang="pl-PL" sz="100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pl-PL" altLang="pl-PL" sz="1000">
              <a:solidFill>
                <a:schemeClr val="bg1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7092950" y="6237288"/>
            <a:ext cx="1947863" cy="5508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 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6308725"/>
            <a:ext cx="18859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16632"/>
            <a:ext cx="2407096" cy="6009531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07504" y="116632"/>
            <a:ext cx="6369496" cy="6009531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305903"/>
      </p:ext>
    </p:extLst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ymbol zastępczy obrazu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" t="-3056" r="-542" b="2946"/>
          <a:stretch>
            <a:fillRect/>
          </a:stretch>
        </p:blipFill>
        <p:spPr bwMode="auto">
          <a:xfrm>
            <a:off x="1403350" y="5649913"/>
            <a:ext cx="1533525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rostokąt 6"/>
          <p:cNvSpPr/>
          <p:nvPr/>
        </p:nvSpPr>
        <p:spPr>
          <a:xfrm>
            <a:off x="4356100" y="5707063"/>
            <a:ext cx="4662488" cy="10350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8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5784850"/>
            <a:ext cx="41433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ymbol zastępczy tekstu 2"/>
          <p:cNvSpPr>
            <a:spLocks noGrp="1"/>
          </p:cNvSpPr>
          <p:nvPr>
            <p:ph type="body" idx="10"/>
          </p:nvPr>
        </p:nvSpPr>
        <p:spPr>
          <a:xfrm>
            <a:off x="4704169" y="2492896"/>
            <a:ext cx="4313881" cy="1152128"/>
          </a:xfrm>
          <a:solidFill>
            <a:srgbClr val="C00000"/>
          </a:solidFill>
        </p:spPr>
        <p:txBody>
          <a:bodyPr lIns="108000" rIns="10800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5" name="Symbol zastępczy obrazu 2"/>
          <p:cNvSpPr>
            <a:spLocks noGrp="1"/>
          </p:cNvSpPr>
          <p:nvPr>
            <p:ph type="pic" idx="1"/>
          </p:nvPr>
        </p:nvSpPr>
        <p:spPr>
          <a:xfrm>
            <a:off x="107504" y="116632"/>
            <a:ext cx="4464496" cy="5400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10" name="Symbol zastępczy tekstu 2"/>
          <p:cNvSpPr>
            <a:spLocks noGrp="1"/>
          </p:cNvSpPr>
          <p:nvPr>
            <p:ph type="body" idx="11"/>
          </p:nvPr>
        </p:nvSpPr>
        <p:spPr>
          <a:xfrm>
            <a:off x="4704169" y="116632"/>
            <a:ext cx="4313881" cy="2232248"/>
          </a:xfrm>
        </p:spPr>
        <p:txBody>
          <a:bodyPr lIns="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302103459"/>
      </p:ext>
    </p:extLst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le tekstowe 6"/>
          <p:cNvSpPr txBox="1">
            <a:spLocks noChangeArrowheads="1"/>
          </p:cNvSpPr>
          <p:nvPr/>
        </p:nvSpPr>
        <p:spPr bwMode="auto">
          <a:xfrm>
            <a:off x="0" y="6546850"/>
            <a:ext cx="6111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496C81F4-926A-4996-B028-ABDBCB19A8A4}" type="slidenum">
              <a:rPr lang="pl-PL" altLang="pl-PL" sz="10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pl-PL" altLang="pl-PL" sz="10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7092950" y="6237288"/>
            <a:ext cx="1947863" cy="5508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 </a:t>
            </a:r>
          </a:p>
        </p:txBody>
      </p:sp>
      <p:pic>
        <p:nvPicPr>
          <p:cNvPr id="11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6308725"/>
            <a:ext cx="18859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7505" y="1556792"/>
            <a:ext cx="8910546" cy="4536505"/>
          </a:xfrm>
        </p:spPr>
        <p:txBody>
          <a:bodyPr lIns="0" rIns="0"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tekstu 2"/>
          <p:cNvSpPr>
            <a:spLocks noGrp="1"/>
          </p:cNvSpPr>
          <p:nvPr>
            <p:ph type="body" idx="10"/>
          </p:nvPr>
        </p:nvSpPr>
        <p:spPr>
          <a:xfrm>
            <a:off x="129753" y="44624"/>
            <a:ext cx="8910546" cy="504056"/>
          </a:xfrm>
        </p:spPr>
        <p:txBody>
          <a:bodyPr lIns="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9" name="Symbol zastępczy tekstu 2"/>
          <p:cNvSpPr>
            <a:spLocks noGrp="1"/>
          </p:cNvSpPr>
          <p:nvPr>
            <p:ph type="body" idx="11"/>
          </p:nvPr>
        </p:nvSpPr>
        <p:spPr>
          <a:xfrm>
            <a:off x="129753" y="548680"/>
            <a:ext cx="8910546" cy="864096"/>
          </a:xfrm>
        </p:spPr>
        <p:txBody>
          <a:bodyPr lIns="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349004010"/>
      </p:ext>
    </p:extLst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le tekstowe 6"/>
          <p:cNvSpPr txBox="1">
            <a:spLocks noChangeArrowheads="1"/>
          </p:cNvSpPr>
          <p:nvPr/>
        </p:nvSpPr>
        <p:spPr bwMode="auto">
          <a:xfrm>
            <a:off x="0" y="6546850"/>
            <a:ext cx="611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F54118F5-14DA-4B0F-AB11-DECCD3F31AF1}" type="slidenum">
              <a:rPr lang="pl-PL" altLang="pl-PL" sz="10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pl-PL" altLang="pl-PL" sz="100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pl-PL" altLang="pl-PL" sz="1000">
              <a:solidFill>
                <a:schemeClr val="bg1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7092950" y="6237288"/>
            <a:ext cx="1947863" cy="5508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 </a:t>
            </a:r>
          </a:p>
        </p:txBody>
      </p:sp>
      <p:pic>
        <p:nvPicPr>
          <p:cNvPr id="11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6308725"/>
            <a:ext cx="18859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ymbol zastępczy obrazu 2"/>
          <p:cNvSpPr>
            <a:spLocks noGrp="1"/>
          </p:cNvSpPr>
          <p:nvPr>
            <p:ph type="pic" idx="1"/>
          </p:nvPr>
        </p:nvSpPr>
        <p:spPr>
          <a:xfrm>
            <a:off x="377" y="1844823"/>
            <a:ext cx="4283591" cy="43204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 dirty="0"/>
          </a:p>
        </p:txBody>
      </p:sp>
      <p:sp>
        <p:nvSpPr>
          <p:cNvPr id="9" name="Symbol zastępczy zawartości 2"/>
          <p:cNvSpPr>
            <a:spLocks noGrp="1"/>
          </p:cNvSpPr>
          <p:nvPr>
            <p:ph idx="11"/>
          </p:nvPr>
        </p:nvSpPr>
        <p:spPr>
          <a:xfrm>
            <a:off x="4571428" y="1844823"/>
            <a:ext cx="4465067" cy="4320481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4" name="Symbol zastępczy tekstu 2"/>
          <p:cNvSpPr>
            <a:spLocks noGrp="1"/>
          </p:cNvSpPr>
          <p:nvPr>
            <p:ph type="body" idx="12"/>
          </p:nvPr>
        </p:nvSpPr>
        <p:spPr>
          <a:xfrm>
            <a:off x="107505" y="116632"/>
            <a:ext cx="8910546" cy="864096"/>
          </a:xfrm>
        </p:spPr>
        <p:txBody>
          <a:bodyPr lIns="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5" name="Symbol zastępczy tekstu 2"/>
          <p:cNvSpPr>
            <a:spLocks noGrp="1"/>
          </p:cNvSpPr>
          <p:nvPr>
            <p:ph type="body" idx="10"/>
          </p:nvPr>
        </p:nvSpPr>
        <p:spPr>
          <a:xfrm>
            <a:off x="107505" y="1120625"/>
            <a:ext cx="8928990" cy="508175"/>
          </a:xfrm>
          <a:solidFill>
            <a:srgbClr val="C00000"/>
          </a:solidFill>
        </p:spPr>
        <p:txBody>
          <a:bodyPr lIns="108000" rIns="10800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440705865"/>
      </p:ext>
    </p:extLst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le tekstowe 6"/>
          <p:cNvSpPr txBox="1">
            <a:spLocks noChangeArrowheads="1"/>
          </p:cNvSpPr>
          <p:nvPr/>
        </p:nvSpPr>
        <p:spPr bwMode="auto">
          <a:xfrm>
            <a:off x="0" y="6546850"/>
            <a:ext cx="611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2CF44188-696A-498A-83F2-F54543472FCA}" type="slidenum">
              <a:rPr lang="pl-PL" altLang="pl-PL" sz="10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pl-PL" altLang="pl-PL" sz="100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pl-PL" altLang="pl-PL" sz="1000">
              <a:solidFill>
                <a:schemeClr val="bg1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7092950" y="6237288"/>
            <a:ext cx="1947863" cy="5508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 </a:t>
            </a:r>
          </a:p>
        </p:txBody>
      </p:sp>
      <p:pic>
        <p:nvPicPr>
          <p:cNvPr id="9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6308725"/>
            <a:ext cx="18859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29753" y="1628801"/>
            <a:ext cx="4154215" cy="4464496"/>
          </a:xfrm>
        </p:spPr>
        <p:txBody>
          <a:bodyPr lIns="0" rIns="0"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0" name="Symbol zastępczy zawartości 2"/>
          <p:cNvSpPr>
            <a:spLocks noGrp="1"/>
          </p:cNvSpPr>
          <p:nvPr>
            <p:ph sz="half" idx="11"/>
          </p:nvPr>
        </p:nvSpPr>
        <p:spPr>
          <a:xfrm>
            <a:off x="4572000" y="1628801"/>
            <a:ext cx="4468299" cy="4464496"/>
          </a:xfrm>
        </p:spPr>
        <p:txBody>
          <a:bodyPr lIns="0" rIns="0"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2" name="Symbol zastępczy tekstu 2"/>
          <p:cNvSpPr>
            <a:spLocks noGrp="1"/>
          </p:cNvSpPr>
          <p:nvPr>
            <p:ph type="body" idx="10"/>
          </p:nvPr>
        </p:nvSpPr>
        <p:spPr>
          <a:xfrm>
            <a:off x="129753" y="44624"/>
            <a:ext cx="8910546" cy="504056"/>
          </a:xfrm>
        </p:spPr>
        <p:txBody>
          <a:bodyPr lIns="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3" name="Symbol zastępczy tekstu 2"/>
          <p:cNvSpPr>
            <a:spLocks noGrp="1"/>
          </p:cNvSpPr>
          <p:nvPr>
            <p:ph type="body" idx="12"/>
          </p:nvPr>
        </p:nvSpPr>
        <p:spPr>
          <a:xfrm>
            <a:off x="129753" y="548680"/>
            <a:ext cx="8910546" cy="864096"/>
          </a:xfrm>
        </p:spPr>
        <p:txBody>
          <a:bodyPr lIns="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997679237"/>
      </p:ext>
    </p:extLst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le tekstowe 7"/>
          <p:cNvSpPr txBox="1">
            <a:spLocks noChangeArrowheads="1"/>
          </p:cNvSpPr>
          <p:nvPr/>
        </p:nvSpPr>
        <p:spPr bwMode="auto">
          <a:xfrm>
            <a:off x="0" y="6546850"/>
            <a:ext cx="611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BDDA7DC8-734F-472E-8C67-8E6D5A276078}" type="slidenum">
              <a:rPr lang="pl-PL" altLang="pl-PL" sz="10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pl-PL" altLang="pl-PL" sz="100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pl-PL" altLang="pl-PL" sz="1000">
              <a:solidFill>
                <a:schemeClr val="bg1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7092950" y="6237288"/>
            <a:ext cx="1947863" cy="5508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 </a:t>
            </a:r>
          </a:p>
        </p:txBody>
      </p:sp>
      <p:pic>
        <p:nvPicPr>
          <p:cNvPr id="10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6308725"/>
            <a:ext cx="18859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7505" y="1628800"/>
            <a:ext cx="4320000" cy="4464497"/>
          </a:xfrm>
        </p:spPr>
        <p:txBody>
          <a:bodyPr lIns="0" rIns="0"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sz="half" idx="11"/>
          </p:nvPr>
        </p:nvSpPr>
        <p:spPr>
          <a:xfrm>
            <a:off x="4698051" y="1628801"/>
            <a:ext cx="4320000" cy="4464496"/>
          </a:xfrm>
        </p:spPr>
        <p:txBody>
          <a:bodyPr lIns="0" rIns="0"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6" name="Symbol zastępczy tekstu 2"/>
          <p:cNvSpPr>
            <a:spLocks noGrp="1"/>
          </p:cNvSpPr>
          <p:nvPr>
            <p:ph type="body" idx="12"/>
          </p:nvPr>
        </p:nvSpPr>
        <p:spPr>
          <a:xfrm>
            <a:off x="107505" y="116632"/>
            <a:ext cx="8910546" cy="864096"/>
          </a:xfrm>
        </p:spPr>
        <p:txBody>
          <a:bodyPr lIns="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7" name="Symbol zastępczy tekstu 2"/>
          <p:cNvSpPr>
            <a:spLocks noGrp="1"/>
          </p:cNvSpPr>
          <p:nvPr>
            <p:ph type="body" idx="10"/>
          </p:nvPr>
        </p:nvSpPr>
        <p:spPr>
          <a:xfrm>
            <a:off x="107505" y="1120625"/>
            <a:ext cx="4320000" cy="508175"/>
          </a:xfrm>
          <a:solidFill>
            <a:srgbClr val="C00000"/>
          </a:solidFill>
        </p:spPr>
        <p:txBody>
          <a:bodyPr lIns="108000" rIns="10800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9" name="Symbol zastępczy tekstu 2"/>
          <p:cNvSpPr>
            <a:spLocks noGrp="1"/>
          </p:cNvSpPr>
          <p:nvPr>
            <p:ph type="body" idx="13"/>
          </p:nvPr>
        </p:nvSpPr>
        <p:spPr>
          <a:xfrm>
            <a:off x="4698051" y="1120625"/>
            <a:ext cx="4320000" cy="508175"/>
          </a:xfrm>
          <a:solidFill>
            <a:srgbClr val="C00000"/>
          </a:solidFill>
        </p:spPr>
        <p:txBody>
          <a:bodyPr lIns="108000" rIns="10800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498204996"/>
      </p:ext>
    </p:extLst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>
            <a:spLocks noChangeArrowheads="1"/>
          </p:cNvSpPr>
          <p:nvPr/>
        </p:nvSpPr>
        <p:spPr bwMode="auto">
          <a:xfrm>
            <a:off x="0" y="6546850"/>
            <a:ext cx="611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B6C942C7-D2F5-4834-9C82-B8A4C49E9D65}" type="slidenum">
              <a:rPr lang="pl-PL" altLang="pl-PL" sz="10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pl-PL" altLang="pl-PL" sz="100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pl-PL" altLang="pl-PL" sz="100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092950" y="6237288"/>
            <a:ext cx="1947863" cy="5508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 </a:t>
            </a:r>
          </a:p>
        </p:txBody>
      </p:sp>
      <p:pic>
        <p:nvPicPr>
          <p:cNvPr id="8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6308725"/>
            <a:ext cx="18859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3358009" cy="13184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116632"/>
            <a:ext cx="5461446" cy="60095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07504" y="1435100"/>
            <a:ext cx="335800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017719655"/>
      </p:ext>
    </p:extLst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>
            <a:spLocks noChangeArrowheads="1"/>
          </p:cNvSpPr>
          <p:nvPr/>
        </p:nvSpPr>
        <p:spPr bwMode="auto">
          <a:xfrm>
            <a:off x="0" y="6546850"/>
            <a:ext cx="611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C0BB9EB3-5B30-4C51-A36C-8408B1C8A884}" type="slidenum">
              <a:rPr lang="pl-PL" altLang="pl-PL" sz="10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pl-PL" altLang="pl-PL" sz="100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pl-PL" altLang="pl-PL" sz="100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092950" y="6237288"/>
            <a:ext cx="1947863" cy="5508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 </a:t>
            </a:r>
          </a:p>
        </p:txBody>
      </p:sp>
      <p:pic>
        <p:nvPicPr>
          <p:cNvPr id="8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6308725"/>
            <a:ext cx="18859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283"/>
            <a:ext cx="9143622" cy="4727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604316488"/>
      </p:ext>
    </p:extLst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>
            <a:spLocks noChangeArrowheads="1"/>
          </p:cNvSpPr>
          <p:nvPr/>
        </p:nvSpPr>
        <p:spPr bwMode="auto">
          <a:xfrm>
            <a:off x="0" y="6546850"/>
            <a:ext cx="6111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DE871610-F815-4B40-B323-17C56A71D98A}" type="slidenum">
              <a:rPr lang="pl-PL" altLang="pl-PL" sz="10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pl-PL" altLang="pl-PL" sz="10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7092950" y="6237288"/>
            <a:ext cx="1947863" cy="5508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 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6308725"/>
            <a:ext cx="18859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548656"/>
          </a:xfrm>
        </p:spPr>
        <p:txBody>
          <a:bodyPr/>
          <a:lstStyle>
            <a:lvl1pPr>
              <a:defRPr b="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07504" y="1772817"/>
            <a:ext cx="8928992" cy="439248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8330430"/>
      </p:ext>
    </p:extLst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115888"/>
            <a:ext cx="8280400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773238"/>
            <a:ext cx="82804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</p:sldLayoutIdLst>
  <p:transition>
    <p:randomBar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tekstu 2"/>
          <p:cNvSpPr>
            <a:spLocks noGrp="1"/>
          </p:cNvSpPr>
          <p:nvPr>
            <p:ph type="body" idx="11"/>
          </p:nvPr>
        </p:nvSpPr>
        <p:spPr>
          <a:xfrm>
            <a:off x="117029" y="692696"/>
            <a:ext cx="8893175" cy="4609256"/>
          </a:xfrm>
        </p:spPr>
        <p:txBody>
          <a:bodyPr/>
          <a:lstStyle/>
          <a:p>
            <a:pPr algn="ctr"/>
            <a:r>
              <a:rPr lang="pl-PL" altLang="pl-PL" dirty="0" smtClean="0"/>
              <a:t>Podejmowanie decyzji</a:t>
            </a:r>
            <a:br>
              <a:rPr lang="pl-PL" altLang="pl-PL" dirty="0" smtClean="0"/>
            </a:br>
            <a:r>
              <a:rPr lang="pl-PL" altLang="pl-PL" dirty="0" smtClean="0"/>
              <a:t>w warunkach niepewności</a:t>
            </a:r>
          </a:p>
          <a:p>
            <a:pPr algn="ctr"/>
            <a:r>
              <a:rPr lang="pl-PL" altLang="pl-PL" sz="3200" i="1" dirty="0" smtClean="0"/>
              <a:t/>
            </a:r>
            <a:br>
              <a:rPr lang="pl-PL" altLang="pl-PL" sz="3200" i="1" dirty="0" smtClean="0"/>
            </a:br>
            <a:r>
              <a:rPr lang="pl-PL" altLang="pl-PL" sz="3200" i="1" dirty="0" smtClean="0"/>
              <a:t>dr hab. inż. Grzegorz Mzyk, prof. </a:t>
            </a:r>
            <a:r>
              <a:rPr lang="pl-PL" altLang="pl-PL" sz="3200" i="1" dirty="0" err="1" smtClean="0"/>
              <a:t>PWr</a:t>
            </a:r>
            <a:r>
              <a:rPr lang="pl-PL" altLang="pl-PL" sz="3200" i="1" dirty="0" smtClean="0"/>
              <a:t>.</a:t>
            </a:r>
            <a:br>
              <a:rPr lang="pl-PL" altLang="pl-PL" sz="3200" i="1" dirty="0" smtClean="0"/>
            </a:br>
            <a:r>
              <a:rPr lang="pl-PL" altLang="pl-PL" sz="3200" i="1" dirty="0" smtClean="0"/>
              <a:t>Wydział Elektroniki</a:t>
            </a:r>
            <a:br>
              <a:rPr lang="pl-PL" altLang="pl-PL" sz="3200" i="1" dirty="0" smtClean="0"/>
            </a:br>
            <a:r>
              <a:rPr lang="pl-PL" altLang="pl-PL" sz="3200" i="1" dirty="0" smtClean="0"/>
              <a:t>10 X 2018</a:t>
            </a:r>
            <a:endParaRPr lang="pl-PL" altLang="pl-PL" sz="3200" i="1" dirty="0" smtClean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Symbol zastępczy tekstu 4"/>
          <p:cNvSpPr>
            <a:spLocks noGrp="1"/>
          </p:cNvSpPr>
          <p:nvPr>
            <p:ph type="body" idx="12"/>
          </p:nvPr>
        </p:nvSpPr>
        <p:spPr>
          <a:xfrm>
            <a:off x="130175" y="476672"/>
            <a:ext cx="8910638" cy="863600"/>
          </a:xfrm>
        </p:spPr>
        <p:txBody>
          <a:bodyPr/>
          <a:lstStyle/>
          <a:p>
            <a:r>
              <a:rPr lang="pl-PL" altLang="pl-PL" dirty="0" smtClean="0"/>
              <a:t>Decyzje optymalne dla typowych funkcji strat</a:t>
            </a:r>
            <a:endParaRPr lang="pl-PL" altLang="pl-PL" i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Symbol zastępczy zawartości 1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207671304"/>
                  </p:ext>
                </p:extLst>
              </p:nvPr>
            </p:nvGraphicFramePr>
            <p:xfrm>
              <a:off x="130175" y="2852936"/>
              <a:ext cx="8834438" cy="211086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17219">
                      <a:extLst>
                        <a:ext uri="{9D8B030D-6E8A-4147-A177-3AD203B41FA5}">
                          <a16:colId xmlns:a16="http://schemas.microsoft.com/office/drawing/2014/main" val="257977872"/>
                        </a:ext>
                      </a:extLst>
                    </a:gridCol>
                    <a:gridCol w="4417219">
                      <a:extLst>
                        <a:ext uri="{9D8B030D-6E8A-4147-A177-3AD203B41FA5}">
                          <a16:colId xmlns:a16="http://schemas.microsoft.com/office/drawing/2014/main" val="369299709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l-PL" sz="2800" dirty="0" smtClean="0">
                              <a:solidFill>
                                <a:schemeClr val="accent6"/>
                              </a:solidFill>
                            </a:rPr>
                            <a:t>Funkcja strat, </a:t>
                          </a:r>
                          <a:r>
                            <a:rPr lang="pl-PL" sz="2800" i="1" dirty="0" smtClean="0">
                              <a:solidFill>
                                <a:schemeClr val="accent6"/>
                              </a:solidFill>
                            </a:rPr>
                            <a:t>L</a:t>
                          </a:r>
                          <a:endParaRPr lang="pl-PL" sz="2800" i="1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l-PL" sz="2800" dirty="0" smtClean="0">
                              <a:solidFill>
                                <a:schemeClr val="accent6"/>
                              </a:solidFill>
                            </a:rPr>
                            <a:t>Decyzja optymalna,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l-PL" sz="2800" b="1" i="1" smtClean="0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sz="2800" b="1" i="1" smtClean="0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</m:e>
                                <m:sub>
                                  <m:r>
                                    <a:rPr lang="pl-PL" sz="2800" b="1" i="1" smtClean="0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𝒐𝒑𝒕</m:t>
                                  </m:r>
                                </m:sub>
                              </m:sSub>
                            </m:oMath>
                          </a14:m>
                          <a:endParaRPr lang="pl-PL" sz="2800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09301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pl-PL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l-PL" sz="2800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  <m:r>
                                      <a:rPr lang="pl-PL" sz="2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pl-PL" sz="28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pl-P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l-PL" sz="2800" dirty="0" smtClean="0"/>
                            <a:t>mediana </a:t>
                          </a:r>
                          <a14:m>
                            <m:oMath xmlns:m="http://schemas.openxmlformats.org/officeDocument/2006/math">
                              <m:r>
                                <a:rPr lang="pl-PL" sz="28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oMath>
                          </a14:m>
                          <a:endParaRPr lang="pl-PL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648375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pl-PL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pl-PL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pl-PL" sz="2800" b="0" i="1" smtClean="0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  <m:r>
                                          <a:rPr lang="pl-PL" sz="2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pl-PL" sz="2800" b="0" i="1" smtClean="0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pl-PL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pl-P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l-PL" sz="2800" b="0" i="1" smtClean="0">
                                  <a:latin typeface="Cambria Math" panose="02040503050406030204" pitchFamily="18" charset="0"/>
                                </a:rPr>
                                <m:t>𝐸𝑋</m:t>
                              </m:r>
                            </m:oMath>
                          </a14:m>
                          <a:r>
                            <a:rPr lang="pl-PL" sz="2800" baseline="0" dirty="0" smtClean="0"/>
                            <a:t>  (średnia)</a:t>
                          </a:r>
                          <a:endParaRPr lang="pl-PL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320869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800" b="0" i="1" smtClean="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pl-PL" sz="28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pl-PL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l-PL" sz="28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  <m:r>
                                      <a:rPr lang="pl-PL" sz="2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pl-PL" sz="2800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pl-P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l-PL" sz="2800" dirty="0" smtClean="0"/>
                            <a:t>dominanta </a:t>
                          </a:r>
                          <a14:m>
                            <m:oMath xmlns:m="http://schemas.openxmlformats.org/officeDocument/2006/math">
                              <m:r>
                                <a:rPr lang="pl-PL" sz="28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oMath>
                          </a14:m>
                          <a:r>
                            <a:rPr lang="pl-PL" sz="2800" dirty="0" smtClean="0"/>
                            <a:t>  </a:t>
                          </a:r>
                          <a:endParaRPr lang="pl-PL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7676243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Symbol zastępczy zawartości 1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207671304"/>
                  </p:ext>
                </p:extLst>
              </p:nvPr>
            </p:nvGraphicFramePr>
            <p:xfrm>
              <a:off x="130175" y="2852936"/>
              <a:ext cx="8834438" cy="211086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17219">
                      <a:extLst>
                        <a:ext uri="{9D8B030D-6E8A-4147-A177-3AD203B41FA5}">
                          <a16:colId xmlns:a16="http://schemas.microsoft.com/office/drawing/2014/main" val="257977872"/>
                        </a:ext>
                      </a:extLst>
                    </a:gridCol>
                    <a:gridCol w="4417219">
                      <a:extLst>
                        <a:ext uri="{9D8B030D-6E8A-4147-A177-3AD203B41FA5}">
                          <a16:colId xmlns:a16="http://schemas.microsoft.com/office/drawing/2014/main" val="3692997092"/>
                        </a:ext>
                      </a:extLst>
                    </a:gridCol>
                  </a:tblGrid>
                  <a:tr h="5563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l-PL" sz="2800" dirty="0" smtClean="0">
                              <a:solidFill>
                                <a:schemeClr val="accent6"/>
                              </a:solidFill>
                            </a:rPr>
                            <a:t>Funkcja strat, </a:t>
                          </a:r>
                          <a:r>
                            <a:rPr lang="pl-PL" sz="2800" i="1" dirty="0" smtClean="0">
                              <a:solidFill>
                                <a:schemeClr val="accent6"/>
                              </a:solidFill>
                            </a:rPr>
                            <a:t>L</a:t>
                          </a:r>
                          <a:endParaRPr lang="pl-PL" sz="2800" i="1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>
                          <a:blip r:embed="rId2"/>
                          <a:stretch>
                            <a:fillRect l="-100138" t="-10989" r="-552" b="-3120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093015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>
                          <a:blip r:embed="rId2"/>
                          <a:stretch>
                            <a:fillRect l="-138" t="-117442" r="-100552" b="-23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>
                          <a:blip r:embed="rId2"/>
                          <a:stretch>
                            <a:fillRect l="-100138" t="-117442" r="-552" b="-2302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6483755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>
                          <a:blip r:embed="rId2"/>
                          <a:stretch>
                            <a:fillRect l="-138" t="-220000" r="-100552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>
                          <a:blip r:embed="rId2"/>
                          <a:stretch>
                            <a:fillRect l="-100138" t="-220000" r="-552" b="-1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32086904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>
                          <a:blip r:embed="rId2"/>
                          <a:stretch>
                            <a:fillRect l="-138" t="-320000" r="-100552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>
                          <a:blip r:embed="rId2"/>
                          <a:stretch>
                            <a:fillRect l="-100138" t="-320000" r="-552" b="-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7676243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1585975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Symbol zastępczy tekstu 4"/>
          <p:cNvSpPr>
            <a:spLocks noGrp="1"/>
          </p:cNvSpPr>
          <p:nvPr>
            <p:ph type="body" idx="12"/>
          </p:nvPr>
        </p:nvSpPr>
        <p:spPr>
          <a:xfrm>
            <a:off x="130175" y="260648"/>
            <a:ext cx="8910638" cy="863600"/>
          </a:xfrm>
        </p:spPr>
        <p:txBody>
          <a:bodyPr/>
          <a:lstStyle/>
          <a:p>
            <a:r>
              <a:rPr lang="pl-PL" altLang="pl-PL" dirty="0" smtClean="0"/>
              <a:t>Przykład</a:t>
            </a:r>
            <a:endParaRPr lang="pl-PL" altLang="pl-PL" i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30175" y="1340768"/>
                <a:ext cx="8834735" cy="5184576"/>
              </a:xfrm>
            </p:spPr>
            <p:txBody>
              <a:bodyPr/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l-PL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pl-PL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e>
                            </m:mr>
                            <m:mr>
                              <m:e>
                                <m:r>
                                  <a:rPr lang="pl-PL" i="1">
                                    <a:latin typeface="Cambria Math" panose="02040503050406030204" pitchFamily="18" charset="0"/>
                                  </a:rPr>
                                  <m:t>2,</m:t>
                                </m:r>
                              </m:e>
                            </m:mr>
                            <m:mr>
                              <m:e>
                                <m:r>
                                  <a:rPr lang="pl-PL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pl-PL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e>
                            </m:mr>
                          </m:m>
                        </m:e>
                      </m:d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pl-PL" b="0" i="1" smtClean="0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𝑝𝑟𝑎𝑤𝑑</m:t>
                            </m:r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. 1/3</m:t>
                            </m:r>
                          </m:e>
                        </m:mr>
                        <m:m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m:rPr>
                                <m:brk m:alnAt="7"/>
                              </m:rPr>
                              <a:rPr lang="pl-PL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pl-PL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l-PL" i="1">
                                <a:latin typeface="Cambria Math" panose="02040503050406030204" pitchFamily="18" charset="0"/>
                              </a:rPr>
                              <m:t>𝑝𝑟𝑎𝑤𝑑</m:t>
                            </m:r>
                            <m:r>
                              <a:rPr lang="pl-PL" i="1">
                                <a:latin typeface="Cambria Math" panose="02040503050406030204" pitchFamily="18" charset="0"/>
                              </a:rPr>
                              <m:t>. 1/3</m:t>
                            </m:r>
                          </m:e>
                        </m:mr>
                        <m:m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m:rPr>
                                <m:brk m:alnAt="7"/>
                              </m:rPr>
                              <a:rPr lang="pl-PL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pl-PL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l-PL" i="1">
                                <a:latin typeface="Cambria Math" panose="02040503050406030204" pitchFamily="18" charset="0"/>
                              </a:rPr>
                              <m:t>𝑝𝑟𝑎𝑤𝑑</m:t>
                            </m:r>
                            <m:r>
                              <a:rPr lang="pl-PL" i="1">
                                <a:latin typeface="Cambria Math" panose="02040503050406030204" pitchFamily="18" charset="0"/>
                              </a:rPr>
                              <m:t>. 1/3</m:t>
                            </m:r>
                          </m:e>
                        </m:mr>
                      </m:m>
                    </m:oMath>
                  </m:oMathPara>
                </a14:m>
                <a:endParaRPr lang="pl-PL" b="0" dirty="0" smtClean="0"/>
              </a:p>
              <a:p>
                <a:pPr marL="0" indent="0" algn="ctr">
                  <a:buNone/>
                </a:pPr>
                <a:endParaRPr lang="pl-PL" dirty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30175" y="1340768"/>
                <a:ext cx="8834735" cy="518457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9243480"/>
                  </p:ext>
                </p:extLst>
              </p:nvPr>
            </p:nvGraphicFramePr>
            <p:xfrm>
              <a:off x="129753" y="3212976"/>
              <a:ext cx="8834438" cy="211086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17219">
                      <a:extLst>
                        <a:ext uri="{9D8B030D-6E8A-4147-A177-3AD203B41FA5}">
                          <a16:colId xmlns:a16="http://schemas.microsoft.com/office/drawing/2014/main" val="2185180323"/>
                        </a:ext>
                      </a:extLst>
                    </a:gridCol>
                    <a:gridCol w="4417219">
                      <a:extLst>
                        <a:ext uri="{9D8B030D-6E8A-4147-A177-3AD203B41FA5}">
                          <a16:colId xmlns:a16="http://schemas.microsoft.com/office/drawing/2014/main" val="228035846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l-PL" sz="2800" dirty="0" smtClean="0">
                              <a:solidFill>
                                <a:schemeClr val="accent6"/>
                              </a:solidFill>
                            </a:rPr>
                            <a:t>Funkcja strat, </a:t>
                          </a:r>
                          <a:r>
                            <a:rPr lang="pl-PL" sz="2800" i="1" dirty="0" smtClean="0">
                              <a:solidFill>
                                <a:schemeClr val="accent6"/>
                              </a:solidFill>
                            </a:rPr>
                            <a:t>L</a:t>
                          </a:r>
                          <a:endParaRPr lang="pl-PL" sz="2800" i="1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l-PL" sz="2800" dirty="0" smtClean="0">
                              <a:solidFill>
                                <a:schemeClr val="accent6"/>
                              </a:solidFill>
                            </a:rPr>
                            <a:t>Decyzja optymalna,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l-PL" sz="2800" b="1" i="1" smtClean="0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sz="2800" b="1" i="1" smtClean="0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</m:e>
                                <m:sub>
                                  <m:r>
                                    <a:rPr lang="pl-PL" sz="2800" b="1" i="1" smtClean="0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𝒐𝒑𝒕</m:t>
                                  </m:r>
                                </m:sub>
                              </m:sSub>
                            </m:oMath>
                          </a14:m>
                          <a:endParaRPr lang="pl-PL" sz="2800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283922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pl-PL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l-PL" sz="2800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  <m:r>
                                      <a:rPr lang="pl-PL" sz="2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pl-PL" sz="28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pl-P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pl-PL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646435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pl-PL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pl-PL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pl-PL" sz="2800" b="0" i="1" smtClean="0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  <m:r>
                                          <a:rPr lang="pl-PL" sz="2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pl-PL" sz="2800" b="0" i="1" smtClean="0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pl-PL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pl-P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pl-PL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469070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pl-PL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800" b="0" i="1" smtClean="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pl-PL" sz="28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pl-PL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l-PL" sz="28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  <m:r>
                                      <a:rPr lang="pl-PL" sz="2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pl-PL" sz="2800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pl-PL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l-PL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pl-PL" sz="2800" dirty="0" smtClean="0"/>
                            <a:t>,</a:t>
                          </a:r>
                          <a:r>
                            <a:rPr lang="pl-PL" sz="2800" b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pl-PL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pl-PL" sz="2800" dirty="0" smtClean="0"/>
                            <a:t>, lub</a:t>
                          </a:r>
                          <a:r>
                            <a:rPr lang="pl-PL" sz="28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pl-PL" sz="2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oMath>
                          </a14:m>
                          <a:r>
                            <a:rPr lang="pl-PL" sz="2800" dirty="0" smtClean="0"/>
                            <a:t>  </a:t>
                          </a:r>
                          <a:endParaRPr lang="pl-PL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413911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9243480"/>
                  </p:ext>
                </p:extLst>
              </p:nvPr>
            </p:nvGraphicFramePr>
            <p:xfrm>
              <a:off x="129753" y="3212976"/>
              <a:ext cx="8834438" cy="211086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17219">
                      <a:extLst>
                        <a:ext uri="{9D8B030D-6E8A-4147-A177-3AD203B41FA5}">
                          <a16:colId xmlns:a16="http://schemas.microsoft.com/office/drawing/2014/main" val="2185180323"/>
                        </a:ext>
                      </a:extLst>
                    </a:gridCol>
                    <a:gridCol w="4417219">
                      <a:extLst>
                        <a:ext uri="{9D8B030D-6E8A-4147-A177-3AD203B41FA5}">
                          <a16:colId xmlns:a16="http://schemas.microsoft.com/office/drawing/2014/main" val="2280358461"/>
                        </a:ext>
                      </a:extLst>
                    </a:gridCol>
                  </a:tblGrid>
                  <a:tr h="5563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l-PL" sz="2800" dirty="0" smtClean="0">
                              <a:solidFill>
                                <a:schemeClr val="accent6"/>
                              </a:solidFill>
                            </a:rPr>
                            <a:t>Funkcja strat, </a:t>
                          </a:r>
                          <a:r>
                            <a:rPr lang="pl-PL" sz="2800" i="1" dirty="0" smtClean="0">
                              <a:solidFill>
                                <a:schemeClr val="accent6"/>
                              </a:solidFill>
                            </a:rPr>
                            <a:t>L</a:t>
                          </a:r>
                          <a:endParaRPr lang="pl-PL" sz="2800" i="1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>
                          <a:blip r:embed="rId3"/>
                          <a:stretch>
                            <a:fillRect l="-100138" t="-10989" r="-552" b="-3120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283922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>
                          <a:blip r:embed="rId3"/>
                          <a:stretch>
                            <a:fillRect l="-138" t="-117442" r="-100552" b="-23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>
                          <a:blip r:embed="rId3"/>
                          <a:stretch>
                            <a:fillRect l="-100138" t="-117442" r="-552" b="-2302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464359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>
                          <a:blip r:embed="rId3"/>
                          <a:stretch>
                            <a:fillRect l="-138" t="-220000" r="-100552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>
                          <a:blip r:embed="rId3"/>
                          <a:stretch>
                            <a:fillRect l="-100138" t="-220000" r="-552" b="-1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4690706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>
                          <a:blip r:embed="rId3"/>
                          <a:stretch>
                            <a:fillRect l="-138" t="-320000" r="-100552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l-PL"/>
                        </a:p>
                      </a:txBody>
                      <a:tcPr>
                        <a:blipFill>
                          <a:blip r:embed="rId3"/>
                          <a:stretch>
                            <a:fillRect l="-100138" t="-320000" r="-552" b="-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139110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81912148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Symbol zastępczy tekstu 4"/>
          <p:cNvSpPr>
            <a:spLocks noGrp="1"/>
          </p:cNvSpPr>
          <p:nvPr>
            <p:ph type="body" idx="12"/>
          </p:nvPr>
        </p:nvSpPr>
        <p:spPr>
          <a:xfrm>
            <a:off x="130174" y="260648"/>
            <a:ext cx="8887967" cy="863600"/>
          </a:xfrm>
        </p:spPr>
        <p:txBody>
          <a:bodyPr/>
          <a:lstStyle/>
          <a:p>
            <a:r>
              <a:rPr lang="pl-PL" altLang="pl-PL" dirty="0" smtClean="0"/>
              <a:t>Uczenie się</a:t>
            </a:r>
            <a:endParaRPr lang="pl-PL" altLang="pl-PL" i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30175" y="1340768"/>
                <a:ext cx="8834735" cy="5184576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pl-PL" dirty="0" smtClean="0"/>
                  <a:t>Aby podejmować optymalne decyzje, trzeba znać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pl-PL" b="0" dirty="0" smtClean="0"/>
              </a:p>
              <a:p>
                <a:pPr marL="0" indent="0" algn="ctr">
                  <a:buNone/>
                </a:pPr>
                <a:r>
                  <a:rPr lang="pl-PL" dirty="0" smtClean="0"/>
                  <a:t/>
                </a:r>
                <a:br>
                  <a:rPr lang="pl-PL" dirty="0" smtClean="0"/>
                </a:br>
                <a:r>
                  <a:rPr lang="pl-PL" dirty="0" smtClean="0"/>
                  <a:t>Estymacja funkcji gęstości prawdopodobieństwa</a:t>
                </a:r>
              </a:p>
              <a:p>
                <a:pPr marL="0" indent="0" algn="ctr">
                  <a:buNone/>
                </a:pPr>
                <a:r>
                  <a:rPr lang="pl-PL" dirty="0" smtClean="0"/>
                  <a:t>na podstawie obserwacji</a:t>
                </a:r>
                <a14:m>
                  <m:oMath xmlns:m="http://schemas.openxmlformats.org/officeDocument/2006/math">
                    <m:r>
                      <a:rPr lang="pl-PL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l-PL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l-PL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pl-PL" b="0" i="1" smtClean="0">
                        <a:latin typeface="Cambria Math" panose="02040503050406030204" pitchFamily="18" charset="0"/>
                      </a:rPr>
                      <m:t> →</m:t>
                    </m:r>
                    <m:acc>
                      <m:accPr>
                        <m:chr m:val="̂"/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d>
                      <m:dPr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l-PL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pl-PL" dirty="0" smtClean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30175" y="1340768"/>
                <a:ext cx="8834735" cy="5184576"/>
              </a:xfrm>
              <a:blipFill>
                <a:blip r:embed="rId2"/>
                <a:stretch>
                  <a:fillRect t="-117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199288"/>
            <a:ext cx="3888432" cy="2914633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4543782" y="5858177"/>
            <a:ext cx="1495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pl-PL" sz="1200" i="1" dirty="0" smtClean="0"/>
              <a:t>Źródło: wikipedia.pl</a:t>
            </a:r>
            <a:endParaRPr lang="pl-PL" sz="1200" i="1" dirty="0"/>
          </a:p>
        </p:txBody>
      </p:sp>
    </p:spTree>
    <p:extLst>
      <p:ext uri="{BB962C8B-B14F-4D97-AF65-F5344CB8AC3E}">
        <p14:creationId xmlns:p14="http://schemas.microsoft.com/office/powerpoint/2010/main" val="382096128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Symbol zastępczy tekstu 4"/>
          <p:cNvSpPr>
            <a:spLocks noGrp="1"/>
          </p:cNvSpPr>
          <p:nvPr>
            <p:ph type="body" idx="12"/>
          </p:nvPr>
        </p:nvSpPr>
        <p:spPr>
          <a:xfrm>
            <a:off x="130174" y="260648"/>
            <a:ext cx="8887967" cy="863600"/>
          </a:xfrm>
        </p:spPr>
        <p:txBody>
          <a:bodyPr/>
          <a:lstStyle/>
          <a:p>
            <a:r>
              <a:rPr lang="pl-PL" altLang="pl-PL" dirty="0" smtClean="0"/>
              <a:t>Rozpoznawanie (klasyfikacja)</a:t>
            </a:r>
            <a:endParaRPr lang="pl-PL" altLang="pl-PL" i="1" dirty="0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74049677"/>
              </p:ext>
            </p:extLst>
          </p:nvPr>
        </p:nvGraphicFramePr>
        <p:xfrm>
          <a:off x="611560" y="1628800"/>
          <a:ext cx="7682185" cy="3887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971500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Symbol zastępczy tekstu 4"/>
          <p:cNvSpPr>
            <a:spLocks noGrp="1"/>
          </p:cNvSpPr>
          <p:nvPr>
            <p:ph type="body" idx="12"/>
          </p:nvPr>
        </p:nvSpPr>
        <p:spPr>
          <a:xfrm>
            <a:off x="130174" y="260648"/>
            <a:ext cx="8887967" cy="863600"/>
          </a:xfrm>
        </p:spPr>
        <p:txBody>
          <a:bodyPr/>
          <a:lstStyle/>
          <a:p>
            <a:r>
              <a:rPr lang="pl-PL" altLang="pl-PL" dirty="0" smtClean="0"/>
              <a:t>Podsumowanie</a:t>
            </a:r>
            <a:endParaRPr lang="pl-PL" altLang="pl-PL" i="1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30175" y="1340768"/>
            <a:ext cx="8834735" cy="5184576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czy świat jest sprawiedliwy?</a:t>
            </a:r>
          </a:p>
          <a:p>
            <a:r>
              <a:rPr lang="pl-PL" dirty="0" smtClean="0"/>
              <a:t>na ile systemy bezpieczeństwa podnoszą bezpieczeństwo?</a:t>
            </a:r>
          </a:p>
          <a:p>
            <a:r>
              <a:rPr lang="pl-PL" dirty="0" smtClean="0"/>
              <a:t>w jakim zakresie analiza danych spełnia normy etyczne?</a:t>
            </a:r>
          </a:p>
          <a:p>
            <a:r>
              <a:rPr lang="pl-PL" dirty="0" smtClean="0"/>
              <a:t>jak agregować funkcje strat dla wielu podmiotów?</a:t>
            </a:r>
          </a:p>
          <a:p>
            <a:r>
              <a:rPr lang="pl-PL" dirty="0" smtClean="0"/>
              <a:t>ile cech poddawać analizie (wymiarowość)? </a:t>
            </a:r>
          </a:p>
        </p:txBody>
      </p:sp>
    </p:spTree>
    <p:extLst>
      <p:ext uri="{BB962C8B-B14F-4D97-AF65-F5344CB8AC3E}">
        <p14:creationId xmlns:p14="http://schemas.microsoft.com/office/powerpoint/2010/main" val="2454680132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Symbol zastępczy tekstu 4"/>
          <p:cNvSpPr>
            <a:spLocks noGrp="1"/>
          </p:cNvSpPr>
          <p:nvPr>
            <p:ph type="body" idx="12"/>
          </p:nvPr>
        </p:nvSpPr>
        <p:spPr>
          <a:xfrm>
            <a:off x="130175" y="260648"/>
            <a:ext cx="8910638" cy="863600"/>
          </a:xfrm>
        </p:spPr>
        <p:txBody>
          <a:bodyPr/>
          <a:lstStyle/>
          <a:p>
            <a:r>
              <a:rPr lang="pl-PL" altLang="pl-PL" dirty="0" smtClean="0"/>
              <a:t>Niepewność, wielkości przypadkowe</a:t>
            </a:r>
            <a:endParaRPr lang="pl-PL" alt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29753" y="1628801"/>
            <a:ext cx="8834735" cy="4464496"/>
          </a:xfrm>
        </p:spPr>
        <p:txBody>
          <a:bodyPr/>
          <a:lstStyle/>
          <a:p>
            <a:r>
              <a:rPr lang="pl-PL" dirty="0"/>
              <a:t>c</a:t>
            </a:r>
            <a:r>
              <a:rPr lang="pl-PL" dirty="0" smtClean="0"/>
              <a:t>zas oczekiwania w kolejce</a:t>
            </a:r>
          </a:p>
          <a:p>
            <a:r>
              <a:rPr lang="pl-PL" dirty="0" smtClean="0"/>
              <a:t>masa kurzego jajka</a:t>
            </a:r>
          </a:p>
          <a:p>
            <a:r>
              <a:rPr lang="pl-PL" dirty="0" smtClean="0"/>
              <a:t>kurs waluty</a:t>
            </a:r>
          </a:p>
          <a:p>
            <a:r>
              <a:rPr lang="pl-PL" dirty="0" smtClean="0"/>
              <a:t>liczba wypadków samochodowych</a:t>
            </a:r>
          </a:p>
          <a:p>
            <a:r>
              <a:rPr lang="pl-PL" dirty="0" smtClean="0"/>
              <a:t>liczba trwających rozmów telefonicznych w centrali</a:t>
            </a:r>
          </a:p>
          <a:p>
            <a:r>
              <a:rPr lang="pl-PL" dirty="0" smtClean="0"/>
              <a:t>reakcja pacjenta na dawkę leku</a:t>
            </a:r>
          </a:p>
          <a:p>
            <a:r>
              <a:rPr lang="pl-PL" dirty="0" smtClean="0"/>
              <a:t>jutrzejsza pogoda</a:t>
            </a:r>
          </a:p>
          <a:p>
            <a:r>
              <a:rPr lang="pl-PL" dirty="0" smtClean="0"/>
              <a:t>czas bezawaryjnej pracy urządzenia </a:t>
            </a:r>
            <a:endParaRPr lang="pl-PL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Symbol zastępczy tekstu 4"/>
          <p:cNvSpPr>
            <a:spLocks noGrp="1"/>
          </p:cNvSpPr>
          <p:nvPr>
            <p:ph type="body" idx="12"/>
          </p:nvPr>
        </p:nvSpPr>
        <p:spPr>
          <a:xfrm>
            <a:off x="130175" y="260648"/>
            <a:ext cx="8910638" cy="863600"/>
          </a:xfrm>
        </p:spPr>
        <p:txBody>
          <a:bodyPr/>
          <a:lstStyle/>
          <a:p>
            <a:r>
              <a:rPr lang="pl-PL" altLang="pl-PL" dirty="0" smtClean="0"/>
              <a:t>Zmienna losowa, </a:t>
            </a:r>
            <a:r>
              <a:rPr lang="pl-PL" altLang="pl-PL" i="1" dirty="0" smtClean="0"/>
              <a:t>X</a:t>
            </a:r>
            <a:r>
              <a:rPr lang="pl-PL" altLang="pl-PL" dirty="0" smtClean="0"/>
              <a:t>	</a:t>
            </a:r>
            <a:endParaRPr lang="pl-PL" alt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29753" y="2060847"/>
            <a:ext cx="8834735" cy="4032449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Przypisanie zdarzeniom przypadkowym</a:t>
            </a:r>
            <a:br>
              <a:rPr lang="pl-PL" dirty="0" smtClean="0"/>
            </a:br>
            <a:r>
              <a:rPr lang="pl-PL" dirty="0" smtClean="0"/>
              <a:t>konkretnych wartości liczbowych np.</a:t>
            </a:r>
          </a:p>
          <a:p>
            <a:pPr marL="0" indent="0" algn="ctr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„wypadł orzeł” →  </a:t>
            </a:r>
            <a:r>
              <a:rPr lang="pl-PL" i="1" dirty="0" smtClean="0"/>
              <a:t>X</a:t>
            </a:r>
            <a:r>
              <a:rPr lang="pl-PL" dirty="0" smtClean="0"/>
              <a:t>=1</a:t>
            </a:r>
          </a:p>
          <a:p>
            <a:pPr marL="0" indent="0" algn="ctr">
              <a:buNone/>
            </a:pPr>
            <a:r>
              <a:rPr lang="pl-PL" dirty="0" smtClean="0"/>
              <a:t>„wypadła reszka” → </a:t>
            </a:r>
            <a:r>
              <a:rPr lang="pl-PL" i="1" dirty="0" smtClean="0"/>
              <a:t>X</a:t>
            </a:r>
            <a:r>
              <a:rPr lang="pl-PL" dirty="0" smtClean="0"/>
              <a:t>=0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783468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819" y="1700808"/>
            <a:ext cx="5087350" cy="3861483"/>
          </a:xfrm>
        </p:spPr>
      </p:pic>
      <p:sp>
        <p:nvSpPr>
          <p:cNvPr id="16389" name="Symbol zastępczy tekstu 4"/>
          <p:cNvSpPr>
            <a:spLocks noGrp="1"/>
          </p:cNvSpPr>
          <p:nvPr>
            <p:ph type="body" idx="12"/>
          </p:nvPr>
        </p:nvSpPr>
        <p:spPr>
          <a:xfrm>
            <a:off x="130175" y="260648"/>
            <a:ext cx="8910638" cy="863600"/>
          </a:xfrm>
        </p:spPr>
        <p:txBody>
          <a:bodyPr/>
          <a:lstStyle/>
          <a:p>
            <a:r>
              <a:rPr lang="pl-PL" altLang="pl-PL" dirty="0" smtClean="0"/>
              <a:t>Funkcja gęstości prawdopodobieństwa</a:t>
            </a:r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2974249347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Symbol zastępczy tekstu 4"/>
          <p:cNvSpPr>
            <a:spLocks noGrp="1"/>
          </p:cNvSpPr>
          <p:nvPr>
            <p:ph type="body" idx="12"/>
          </p:nvPr>
        </p:nvSpPr>
        <p:spPr>
          <a:xfrm>
            <a:off x="130175" y="260648"/>
            <a:ext cx="8910638" cy="863600"/>
          </a:xfrm>
        </p:spPr>
        <p:txBody>
          <a:bodyPr/>
          <a:lstStyle/>
          <a:p>
            <a:r>
              <a:rPr lang="pl-PL" altLang="pl-PL" dirty="0" smtClean="0"/>
              <a:t>Średnia (EX), mediana i dominanta</a:t>
            </a:r>
            <a:endParaRPr lang="pl-PL" altLang="pl-PL" dirty="0" smtClean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37" y="1844824"/>
            <a:ext cx="8834313" cy="3639263"/>
          </a:xfrm>
        </p:spPr>
      </p:pic>
      <p:sp>
        <p:nvSpPr>
          <p:cNvPr id="5" name="pole tekstowe 4"/>
          <p:cNvSpPr txBox="1"/>
          <p:nvPr/>
        </p:nvSpPr>
        <p:spPr>
          <a:xfrm>
            <a:off x="6185867" y="4971235"/>
            <a:ext cx="2877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/>
              <a:t>źródło: www.pinnacle.com</a:t>
            </a:r>
            <a:endParaRPr lang="pl-PL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pole tekstowe 5"/>
              <p:cNvSpPr txBox="1"/>
              <p:nvPr/>
            </p:nvSpPr>
            <p:spPr>
              <a:xfrm>
                <a:off x="1489149" y="5651612"/>
                <a:ext cx="6192688" cy="4264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l-PL" sz="2400" b="0" dirty="0" smtClean="0"/>
                  <a:t>Wartość oczekiwana (średnia): </a:t>
                </a:r>
                <a14:m>
                  <m:oMath xmlns:m="http://schemas.openxmlformats.org/officeDocument/2006/math"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𝐸𝑋</m:t>
                    </m:r>
                  </m:oMath>
                </a14:m>
                <a:r>
                  <a:rPr lang="pl-PL" sz="2400" dirty="0" smtClean="0"/>
                  <a:t>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pl-PL" sz="24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pl-PL" sz="2400" b="0" i="1" dirty="0" smtClean="0">
                            <a:latin typeface="Cambria Math" panose="02040503050406030204" pitchFamily="18" charset="0"/>
                          </a:rPr>
                          <m:t>𝑥𝑓</m:t>
                        </m:r>
                        <m:d>
                          <m:dPr>
                            <m:ctrlPr>
                              <a:rPr lang="pl-PL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l-PL" sz="24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pl-PL" sz="2400" b="0" i="1" dirty="0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pl-PL" sz="2400" dirty="0"/>
              </a:p>
            </p:txBody>
          </p:sp>
        </mc:Choice>
        <mc:Fallback>
          <p:sp>
            <p:nvSpPr>
              <p:cNvPr id="6" name="pole tekstow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9149" y="5651612"/>
                <a:ext cx="6192688" cy="426463"/>
              </a:xfrm>
              <a:prstGeom prst="rect">
                <a:avLst/>
              </a:prstGeom>
              <a:blipFill>
                <a:blip r:embed="rId3"/>
                <a:stretch>
                  <a:fillRect l="-2953" t="-182857" r="-1083" b="-25857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2650427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Symbol zastępczy tekstu 4"/>
          <p:cNvSpPr>
            <a:spLocks noGrp="1"/>
          </p:cNvSpPr>
          <p:nvPr>
            <p:ph type="body" idx="12"/>
          </p:nvPr>
        </p:nvSpPr>
        <p:spPr>
          <a:xfrm>
            <a:off x="130175" y="260648"/>
            <a:ext cx="8910638" cy="863600"/>
          </a:xfrm>
        </p:spPr>
        <p:txBody>
          <a:bodyPr/>
          <a:lstStyle/>
          <a:p>
            <a:r>
              <a:rPr lang="pl-PL" altLang="pl-PL" dirty="0" smtClean="0"/>
              <a:t>Decyzja, </a:t>
            </a:r>
            <a:r>
              <a:rPr lang="pl-PL" altLang="pl-PL" i="1" dirty="0" smtClean="0"/>
              <a:t>D</a:t>
            </a:r>
            <a:endParaRPr lang="pl-PL" altLang="pl-PL" i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29753" y="2204863"/>
                <a:ext cx="8834735" cy="388843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pl-PL" dirty="0" smtClean="0"/>
                  <a:t>Podjąć decyzję </a:t>
                </a:r>
                <a:r>
                  <a:rPr lang="pl-PL" i="1" dirty="0" smtClean="0"/>
                  <a:t>D</a:t>
                </a:r>
                <a:r>
                  <a:rPr lang="pl-PL" dirty="0" smtClean="0"/>
                  <a:t>, by trafić jak najbliżej </a:t>
                </a:r>
                <a:r>
                  <a:rPr lang="pl-PL" i="1" dirty="0" smtClean="0"/>
                  <a:t>X</a:t>
                </a:r>
              </a:p>
              <a:p>
                <a:pPr marL="0" indent="0" algn="ctr">
                  <a:buNone/>
                </a:pPr>
                <a:endParaRPr lang="pl-PL" i="1" dirty="0" smtClean="0"/>
              </a:p>
              <a:p>
                <a:pPr marL="0" indent="0" algn="ctr">
                  <a:buNone/>
                </a:pPr>
                <a:r>
                  <a:rPr lang="pl-PL" dirty="0" smtClean="0"/>
                  <a:t>Jak mierzyć jakość decyzji?</a:t>
                </a:r>
              </a:p>
              <a:p>
                <a:pPr marL="0" indent="0" algn="ctr">
                  <a:buNone/>
                </a:pPr>
                <a:r>
                  <a:rPr lang="pl-PL" dirty="0" smtClean="0"/>
                  <a:t>Różnica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pl-PL" dirty="0" smtClean="0"/>
                  <a:t> nie jest miarą</a:t>
                </a:r>
                <a:endParaRPr lang="pl-PL" dirty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29753" y="2204863"/>
                <a:ext cx="8834735" cy="3888433"/>
              </a:xfrm>
              <a:blipFill>
                <a:blip r:embed="rId2"/>
                <a:stretch>
                  <a:fillRect t="-15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55212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Symbol zastępczy tekstu 4"/>
          <p:cNvSpPr>
            <a:spLocks noGrp="1"/>
          </p:cNvSpPr>
          <p:nvPr>
            <p:ph type="body" idx="12"/>
          </p:nvPr>
        </p:nvSpPr>
        <p:spPr>
          <a:xfrm>
            <a:off x="130175" y="260648"/>
            <a:ext cx="8910638" cy="863600"/>
          </a:xfrm>
        </p:spPr>
        <p:txBody>
          <a:bodyPr/>
          <a:lstStyle/>
          <a:p>
            <a:r>
              <a:rPr lang="pl-PL" altLang="pl-PL" dirty="0" smtClean="0"/>
              <a:t>Funkcja strat, </a:t>
            </a:r>
            <a:r>
              <a:rPr lang="pl-PL" altLang="pl-PL" i="1" dirty="0" smtClean="0"/>
              <a:t>L</a:t>
            </a:r>
            <a:endParaRPr lang="pl-PL" altLang="pl-PL" i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29753" y="1556793"/>
                <a:ext cx="8834735" cy="4536504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pl-PL" dirty="0" smtClean="0"/>
                  <a:t>ang. </a:t>
                </a:r>
                <a:r>
                  <a:rPr lang="pl-PL" dirty="0" err="1" smtClean="0"/>
                  <a:t>Loss</a:t>
                </a:r>
                <a:r>
                  <a:rPr lang="pl-PL" dirty="0" smtClean="0"/>
                  <a:t> </a:t>
                </a:r>
                <a:r>
                  <a:rPr lang="pl-PL" dirty="0" err="1" smtClean="0"/>
                  <a:t>function</a:t>
                </a:r>
                <a:endParaRPr lang="pl-PL" i="1" dirty="0" smtClean="0"/>
              </a:p>
              <a:p>
                <a:pPr marL="0" indent="0" algn="ctr">
                  <a:buNone/>
                </a:pPr>
                <a:endParaRPr lang="pl-PL" i="1" dirty="0" smtClean="0"/>
              </a:p>
              <a:p>
                <a:pPr marL="0" indent="0" algn="ctr">
                  <a:buNone/>
                </a:pPr>
                <a:r>
                  <a:rPr lang="pl-PL" dirty="0" smtClean="0"/>
                  <a:t>Przykłady:</a:t>
                </a:r>
              </a:p>
              <a:p>
                <a:pPr marL="0" indent="0" algn="ctr">
                  <a:buNone/>
                </a:pPr>
                <a:endParaRPr lang="pl-PL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</m:oMath>
                  </m:oMathPara>
                </a14:m>
                <a:endParaRPr lang="pl-PL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</m:e>
                        <m:sup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l-PL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pl-PL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</m:oMath>
                  </m:oMathPara>
                </a14:m>
                <a:endParaRPr lang="pl-PL" dirty="0" smtClean="0"/>
              </a:p>
              <a:p>
                <a:pPr marL="0" indent="0" algn="ctr">
                  <a:buNone/>
                </a:pPr>
                <a:endParaRPr lang="pl-PL" dirty="0" smtClean="0"/>
              </a:p>
              <a:p>
                <a:pPr marL="0" indent="0" algn="ctr">
                  <a:buNone/>
                </a:pPr>
                <a:r>
                  <a:rPr lang="pl-PL" dirty="0" smtClean="0"/>
                  <a:t>Uwaga: </a:t>
                </a:r>
                <a14:m>
                  <m:oMath xmlns:m="http://schemas.openxmlformats.org/officeDocument/2006/math">
                    <m:r>
                      <a:rPr lang="pl-PL" b="0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pl-PL" dirty="0" smtClean="0"/>
                  <a:t> jest zmienną losową</a:t>
                </a:r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29753" y="1556793"/>
                <a:ext cx="8834735" cy="4536504"/>
              </a:xfrm>
              <a:blipFill>
                <a:blip r:embed="rId2"/>
                <a:stretch>
                  <a:fillRect t="-120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602554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Symbol zastępczy tekstu 4"/>
          <p:cNvSpPr>
            <a:spLocks noGrp="1"/>
          </p:cNvSpPr>
          <p:nvPr>
            <p:ph type="body" idx="12"/>
          </p:nvPr>
        </p:nvSpPr>
        <p:spPr>
          <a:xfrm>
            <a:off x="130175" y="260648"/>
            <a:ext cx="8910638" cy="863600"/>
          </a:xfrm>
        </p:spPr>
        <p:txBody>
          <a:bodyPr/>
          <a:lstStyle/>
          <a:p>
            <a:r>
              <a:rPr lang="pl-PL" altLang="pl-PL" dirty="0" smtClean="0"/>
              <a:t>Ryzyko, </a:t>
            </a:r>
            <a:r>
              <a:rPr lang="pl-PL" altLang="pl-PL" i="1" dirty="0" smtClean="0"/>
              <a:t>R</a:t>
            </a:r>
            <a:endParaRPr lang="pl-PL" altLang="pl-PL" i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29753" y="1556793"/>
                <a:ext cx="8834735" cy="4536504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pl-PL" dirty="0" smtClean="0"/>
                  <a:t>ang. </a:t>
                </a:r>
                <a:r>
                  <a:rPr lang="pl-PL" dirty="0" err="1" smtClean="0"/>
                  <a:t>Risk</a:t>
                </a:r>
                <a:r>
                  <a:rPr lang="pl-PL" dirty="0" smtClean="0"/>
                  <a:t> </a:t>
                </a:r>
                <a:r>
                  <a:rPr lang="pl-PL" dirty="0" err="1" smtClean="0"/>
                  <a:t>function</a:t>
                </a:r>
                <a:endParaRPr lang="pl-PL" dirty="0" smtClean="0"/>
              </a:p>
              <a:p>
                <a:pPr marL="0" indent="0" algn="ctr">
                  <a:buNone/>
                </a:pPr>
                <a:endParaRPr lang="pl-PL" i="1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d>
                            <m:d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pl-PL" b="0" i="1" dirty="0" smtClean="0"/>
              </a:p>
              <a:p>
                <a:pPr marL="0" indent="0" algn="ctr">
                  <a:buNone/>
                </a:pPr>
                <a:endParaRPr lang="pl-PL" i="1" dirty="0" smtClean="0"/>
              </a:p>
              <a:p>
                <a:pPr marL="0" indent="0" algn="ctr">
                  <a:buNone/>
                </a:pPr>
                <a:r>
                  <a:rPr lang="pl-PL" dirty="0" smtClean="0"/>
                  <a:t>Uwaga: Ponieważ operator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{"/>
                        <m:endChr m:val="}"/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dPr>
                      <m:e/>
                    </m:d>
                  </m:oMath>
                </a14:m>
                <a:r>
                  <a:rPr lang="pl-PL" b="0" dirty="0" smtClean="0"/>
                  <a:t/>
                </a:r>
                <a:br>
                  <a:rPr lang="pl-PL" b="0" dirty="0" smtClean="0"/>
                </a:br>
                <a:r>
                  <a:rPr lang="pl-PL" dirty="0" smtClean="0"/>
                  <a:t>uśrednia wszystkie możliwe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pl-PL" dirty="0" smtClean="0"/>
                  <a:t>,</a:t>
                </a:r>
                <a:br>
                  <a:rPr lang="pl-PL" dirty="0" smtClean="0"/>
                </a:br>
                <a:r>
                  <a:rPr lang="pl-PL" dirty="0" smtClean="0"/>
                  <a:t>to funkcja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dPr>
                      <m:e/>
                    </m:d>
                    <m:r>
                      <a:rPr lang="pl-PL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pl-PL" b="0" dirty="0" smtClean="0"/>
                  <a:t/>
                </a:r>
                <a:br>
                  <a:rPr lang="pl-PL" b="0" dirty="0" smtClean="0"/>
                </a:br>
                <a:r>
                  <a:rPr lang="pl-PL" b="0" dirty="0" smtClean="0"/>
                  <a:t>zależy jedynie od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pl-PL" b="0" dirty="0" smtClean="0"/>
                  <a:t> i nie jest przypadkowa.</a:t>
                </a:r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29753" y="1556793"/>
                <a:ext cx="8834735" cy="4536504"/>
              </a:xfrm>
              <a:blipFill>
                <a:blip r:embed="rId2"/>
                <a:stretch>
                  <a:fillRect t="-120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504144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Symbol zastępczy tekstu 4"/>
          <p:cNvSpPr>
            <a:spLocks noGrp="1"/>
          </p:cNvSpPr>
          <p:nvPr>
            <p:ph type="body" idx="12"/>
          </p:nvPr>
        </p:nvSpPr>
        <p:spPr>
          <a:xfrm>
            <a:off x="130175" y="260648"/>
            <a:ext cx="8910638" cy="863600"/>
          </a:xfrm>
        </p:spPr>
        <p:txBody>
          <a:bodyPr/>
          <a:lstStyle/>
          <a:p>
            <a:r>
              <a:rPr lang="pl-PL" altLang="pl-PL" dirty="0" smtClean="0"/>
              <a:t>Decyzja optymalna</a:t>
            </a:r>
            <a:endParaRPr lang="pl-PL" altLang="pl-PL" i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29753" y="2276871"/>
                <a:ext cx="8834735" cy="3816425"/>
              </a:xfrm>
            </p:spPr>
            <p:txBody>
              <a:bodyPr/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𝑜𝑝𝑡</m:t>
                          </m:r>
                        </m:sub>
                      </m:sSub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l-PL" b="0" i="0" smtClean="0">
                                  <a:latin typeface="Cambria Math" panose="02040503050406030204" pitchFamily="18" charset="0"/>
                                </a:rPr>
                                <m:t>arg</m:t>
                              </m:r>
                              <m:r>
                                <m:rPr>
                                  <m:sty m:val="p"/>
                                </m:rPr>
                                <a:rPr lang="pl-PL" b="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lim>
                          </m:limLow>
                        </m:fName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pl-PL" b="0" dirty="0" smtClean="0"/>
              </a:p>
              <a:p>
                <a:pPr marL="0" indent="0" algn="ctr">
                  <a:buNone/>
                </a:pPr>
                <a:endParaRPr lang="pl-PL" dirty="0"/>
              </a:p>
              <a:p>
                <a:pPr marL="0" indent="0" algn="ctr">
                  <a:buNone/>
                </a:pPr>
                <a:r>
                  <a:rPr lang="pl-PL" b="0" dirty="0" smtClean="0"/>
                  <a:t>Uwaga: Decyzja optymalna zależy od użytej funkcji strat</a:t>
                </a:r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29753" y="2276871"/>
                <a:ext cx="8834735" cy="381642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6409522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ja_v1_2017-03_pl">
  <a:themeElements>
    <a:clrScheme name="Odcienie szarośc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1_Projekt domyślny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jekt domyślny 1">
        <a:dk1>
          <a:srgbClr val="000000"/>
        </a:dk1>
        <a:lt1>
          <a:srgbClr val="FFFFFF"/>
        </a:lt1>
        <a:dk2>
          <a:srgbClr val="FFEBD5"/>
        </a:dk2>
        <a:lt2>
          <a:srgbClr val="78120A"/>
        </a:lt2>
        <a:accent1>
          <a:srgbClr val="E32213"/>
        </a:accent1>
        <a:accent2>
          <a:srgbClr val="FFD3A1"/>
        </a:accent2>
        <a:accent3>
          <a:srgbClr val="FFFFFF"/>
        </a:accent3>
        <a:accent4>
          <a:srgbClr val="000000"/>
        </a:accent4>
        <a:accent5>
          <a:srgbClr val="EFABAA"/>
        </a:accent5>
        <a:accent6>
          <a:srgbClr val="E7BF91"/>
        </a:accent6>
        <a:hlink>
          <a:srgbClr val="FFD9AF"/>
        </a:hlink>
        <a:folHlink>
          <a:srgbClr val="FFB2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prezentacja_v1_2017-03_pl-2</Template>
  <TotalTime>240</TotalTime>
  <Words>211</Words>
  <Application>Microsoft Office PowerPoint</Application>
  <PresentationFormat>Pokaz na ekranie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Trebuchet MS</vt:lpstr>
      <vt:lpstr>prezentacja_v1_2017-03_pl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Mzyk</dc:creator>
  <cp:lastModifiedBy>Grzegorz Mzyk</cp:lastModifiedBy>
  <cp:revision>31</cp:revision>
  <cp:lastPrinted>2017-02-27T13:04:03Z</cp:lastPrinted>
  <dcterms:created xsi:type="dcterms:W3CDTF">2018-09-27T07:01:12Z</dcterms:created>
  <dcterms:modified xsi:type="dcterms:W3CDTF">2018-09-27T11:02:00Z</dcterms:modified>
</cp:coreProperties>
</file>